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2" r:id="rId4"/>
    <p:sldMasterId id="2147483714" r:id="rId5"/>
  </p:sldMasterIdLst>
  <p:notesMasterIdLst>
    <p:notesMasterId r:id="rId41"/>
  </p:notesMasterIdLst>
  <p:sldIdLst>
    <p:sldId id="584" r:id="rId6"/>
    <p:sldId id="603" r:id="rId7"/>
    <p:sldId id="606" r:id="rId8"/>
    <p:sldId id="607" r:id="rId9"/>
    <p:sldId id="686" r:id="rId10"/>
    <p:sldId id="608" r:id="rId11"/>
    <p:sldId id="621" r:id="rId12"/>
    <p:sldId id="601" r:id="rId13"/>
    <p:sldId id="623" r:id="rId14"/>
    <p:sldId id="598" r:id="rId15"/>
    <p:sldId id="450" r:id="rId16"/>
    <p:sldId id="393" r:id="rId17"/>
    <p:sldId id="612" r:id="rId18"/>
    <p:sldId id="625" r:id="rId19"/>
    <p:sldId id="657" r:id="rId20"/>
    <p:sldId id="660" r:id="rId21"/>
    <p:sldId id="662" r:id="rId22"/>
    <p:sldId id="667" r:id="rId23"/>
    <p:sldId id="627" r:id="rId24"/>
    <p:sldId id="685" r:id="rId25"/>
    <p:sldId id="613" r:id="rId26"/>
    <p:sldId id="671" r:id="rId27"/>
    <p:sldId id="640" r:id="rId28"/>
    <p:sldId id="687" r:id="rId29"/>
    <p:sldId id="691" r:id="rId30"/>
    <p:sldId id="672" r:id="rId31"/>
    <p:sldId id="673" r:id="rId32"/>
    <p:sldId id="677" r:id="rId33"/>
    <p:sldId id="680" r:id="rId34"/>
    <p:sldId id="681" r:id="rId35"/>
    <p:sldId id="678" r:id="rId36"/>
    <p:sldId id="683" r:id="rId37"/>
    <p:sldId id="689" r:id="rId38"/>
    <p:sldId id="690" r:id="rId39"/>
    <p:sldId id="439"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FD8202-1F25-A84F-A6F5-310BCBCB7D2F}" name="Versteeg, Marleen" initials="VM" userId="S::M.Versteeg@vilans.nl::4eeaf2bf-d6a8-40c3-b57b-0145010a8af8" providerId="AD"/>
  <p188:author id="{2F361AF9-84EE-A860-3755-DB73C1A1F27F}" name="Goris, Marieke" initials="GM" userId="S::M.Goris@vilans.nl::d39db418-921c-40b2-a4eb-02138283dd0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Versteeg, Marleen" initials="VM" lastIdx="3" clrIdx="0">
    <p:extLst>
      <p:ext uri="{19B8F6BF-5375-455C-9EA6-DF929625EA0E}">
        <p15:presenceInfo xmlns:p15="http://schemas.microsoft.com/office/powerpoint/2012/main" userId="S::m.versteeg@vilans.nl::4eeaf2bf-d6a8-40c3-b57b-0145010a8a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B4B7"/>
    <a:srgbClr val="0BB5B7"/>
    <a:srgbClr val="007A7E"/>
    <a:srgbClr val="E63E22"/>
    <a:srgbClr val="024853"/>
    <a:srgbClr val="EF971B"/>
    <a:srgbClr val="E483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40FD88-94FE-43DF-BF7B-962860D7FD49}" v="7" dt="2022-05-03T07:30:10.461"/>
    <p1510:client id="{EAC78684-3D43-475A-8D7E-7B0583D8671F}" v="91" dt="2022-05-03T07:28:37.0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rsteeg, Marleen" userId="4eeaf2bf-d6a8-40c3-b57b-0145010a8af8" providerId="ADAL" clId="{42D8ABA8-2C5B-4795-936C-B44B190240F2}"/>
    <pc:docChg chg="">
      <pc:chgData name="Versteeg, Marleen" userId="4eeaf2bf-d6a8-40c3-b57b-0145010a8af8" providerId="ADAL" clId="{42D8ABA8-2C5B-4795-936C-B44B190240F2}" dt="2022-02-08T16:32:07.431" v="5"/>
      <pc:docMkLst>
        <pc:docMk/>
      </pc:docMkLst>
      <pc:sldChg chg="addCm modCm">
        <pc:chgData name="Versteeg, Marleen" userId="4eeaf2bf-d6a8-40c3-b57b-0145010a8af8" providerId="ADAL" clId="{42D8ABA8-2C5B-4795-936C-B44B190240F2}" dt="2022-02-08T15:01:13.314" v="4"/>
        <pc:sldMkLst>
          <pc:docMk/>
          <pc:sldMk cId="3899535382" sldId="606"/>
        </pc:sldMkLst>
      </pc:sldChg>
      <pc:sldChg chg="addCm">
        <pc:chgData name="Versteeg, Marleen" userId="4eeaf2bf-d6a8-40c3-b57b-0145010a8af8" providerId="ADAL" clId="{42D8ABA8-2C5B-4795-936C-B44B190240F2}" dt="2022-02-08T14:36:58.390" v="1"/>
        <pc:sldMkLst>
          <pc:docMk/>
          <pc:sldMk cId="96638018" sldId="608"/>
        </pc:sldMkLst>
      </pc:sldChg>
      <pc:sldChg chg="addCm">
        <pc:chgData name="Versteeg, Marleen" userId="4eeaf2bf-d6a8-40c3-b57b-0145010a8af8" providerId="ADAL" clId="{42D8ABA8-2C5B-4795-936C-B44B190240F2}" dt="2022-02-08T16:32:07.431" v="5"/>
        <pc:sldMkLst>
          <pc:docMk/>
          <pc:sldMk cId="1709950952" sldId="660"/>
        </pc:sldMkLst>
      </pc:sldChg>
    </pc:docChg>
  </pc:docChgLst>
  <pc:docChgLst>
    <pc:chgData name="Goris, Marieke" userId="d39db418-921c-40b2-a4eb-02138283dd0b" providerId="ADAL" clId="{3C1A36F2-494D-4422-B2DD-E392E94BF051}"/>
    <pc:docChg chg="undo redo custSel addSld delSld modSld sldOrd">
      <pc:chgData name="Goris, Marieke" userId="d39db418-921c-40b2-a4eb-02138283dd0b" providerId="ADAL" clId="{3C1A36F2-494D-4422-B2DD-E392E94BF051}" dt="2022-03-14T12:27:17.320" v="8432" actId="20577"/>
      <pc:docMkLst>
        <pc:docMk/>
      </pc:docMkLst>
      <pc:sldChg chg="modSp mod">
        <pc:chgData name="Goris, Marieke" userId="d39db418-921c-40b2-a4eb-02138283dd0b" providerId="ADAL" clId="{3C1A36F2-494D-4422-B2DD-E392E94BF051}" dt="2022-02-09T11:41:31.902" v="1169" actId="14100"/>
        <pc:sldMkLst>
          <pc:docMk/>
          <pc:sldMk cId="2799226741" sldId="393"/>
        </pc:sldMkLst>
        <pc:picChg chg="mod">
          <ac:chgData name="Goris, Marieke" userId="d39db418-921c-40b2-a4eb-02138283dd0b" providerId="ADAL" clId="{3C1A36F2-494D-4422-B2DD-E392E94BF051}" dt="2022-02-09T11:41:19.707" v="1168" actId="14100"/>
          <ac:picMkLst>
            <pc:docMk/>
            <pc:sldMk cId="2799226741" sldId="393"/>
            <ac:picMk id="16" creationId="{00000000-0000-0000-0000-000000000000}"/>
          </ac:picMkLst>
        </pc:picChg>
        <pc:picChg chg="mod">
          <ac:chgData name="Goris, Marieke" userId="d39db418-921c-40b2-a4eb-02138283dd0b" providerId="ADAL" clId="{3C1A36F2-494D-4422-B2DD-E392E94BF051}" dt="2022-02-09T11:41:31.902" v="1169" actId="14100"/>
          <ac:picMkLst>
            <pc:docMk/>
            <pc:sldMk cId="2799226741" sldId="393"/>
            <ac:picMk id="1026" creationId="{00000000-0000-0000-0000-000000000000}"/>
          </ac:picMkLst>
        </pc:picChg>
      </pc:sldChg>
      <pc:sldChg chg="addSp delSp modSp mod setBg">
        <pc:chgData name="Goris, Marieke" userId="d39db418-921c-40b2-a4eb-02138283dd0b" providerId="ADAL" clId="{3C1A36F2-494D-4422-B2DD-E392E94BF051}" dt="2022-03-14T12:08:10.417" v="8431" actId="26606"/>
        <pc:sldMkLst>
          <pc:docMk/>
          <pc:sldMk cId="1051319202" sldId="439"/>
        </pc:sldMkLst>
        <pc:spChg chg="mod">
          <ac:chgData name="Goris, Marieke" userId="d39db418-921c-40b2-a4eb-02138283dd0b" providerId="ADAL" clId="{3C1A36F2-494D-4422-B2DD-E392E94BF051}" dt="2022-03-14T12:08:10.417" v="8431" actId="26606"/>
          <ac:spMkLst>
            <pc:docMk/>
            <pc:sldMk cId="1051319202" sldId="439"/>
            <ac:spMk id="6" creationId="{00000000-0000-0000-0000-000000000000}"/>
          </ac:spMkLst>
        </pc:spChg>
        <pc:spChg chg="add del">
          <ac:chgData name="Goris, Marieke" userId="d39db418-921c-40b2-a4eb-02138283dd0b" providerId="ADAL" clId="{3C1A36F2-494D-4422-B2DD-E392E94BF051}" dt="2022-03-14T12:08:10.411" v="8430" actId="26606"/>
          <ac:spMkLst>
            <pc:docMk/>
            <pc:sldMk cId="1051319202" sldId="439"/>
            <ac:spMk id="11" creationId="{C2579DAE-C141-48DB-810E-C070C300819E}"/>
          </ac:spMkLst>
        </pc:spChg>
        <pc:spChg chg="add del">
          <ac:chgData name="Goris, Marieke" userId="d39db418-921c-40b2-a4eb-02138283dd0b" providerId="ADAL" clId="{3C1A36F2-494D-4422-B2DD-E392E94BF051}" dt="2022-03-14T12:08:10.411" v="8430" actId="26606"/>
          <ac:spMkLst>
            <pc:docMk/>
            <pc:sldMk cId="1051319202" sldId="439"/>
            <ac:spMk id="13" creationId="{02FD90C3-6350-4D5B-9738-6E94EDF30F74}"/>
          </ac:spMkLst>
        </pc:spChg>
        <pc:spChg chg="add del">
          <ac:chgData name="Goris, Marieke" userId="d39db418-921c-40b2-a4eb-02138283dd0b" providerId="ADAL" clId="{3C1A36F2-494D-4422-B2DD-E392E94BF051}" dt="2022-03-14T12:08:10.411" v="8430" actId="26606"/>
          <ac:spMkLst>
            <pc:docMk/>
            <pc:sldMk cId="1051319202" sldId="439"/>
            <ac:spMk id="15" creationId="{41497DE5-0939-4D1D-9350-0C5E1B209C68}"/>
          </ac:spMkLst>
        </pc:spChg>
        <pc:spChg chg="add del">
          <ac:chgData name="Goris, Marieke" userId="d39db418-921c-40b2-a4eb-02138283dd0b" providerId="ADAL" clId="{3C1A36F2-494D-4422-B2DD-E392E94BF051}" dt="2022-03-14T12:08:10.411" v="8430" actId="26606"/>
          <ac:spMkLst>
            <pc:docMk/>
            <pc:sldMk cId="1051319202" sldId="439"/>
            <ac:spMk id="17" creationId="{5CCC70ED-6C63-4537-B7EB-51990D6C0A6F}"/>
          </ac:spMkLst>
        </pc:spChg>
        <pc:spChg chg="add del">
          <ac:chgData name="Goris, Marieke" userId="d39db418-921c-40b2-a4eb-02138283dd0b" providerId="ADAL" clId="{3C1A36F2-494D-4422-B2DD-E392E94BF051}" dt="2022-03-14T12:08:10.411" v="8430" actId="26606"/>
          <ac:spMkLst>
            <pc:docMk/>
            <pc:sldMk cId="1051319202" sldId="439"/>
            <ac:spMk id="19" creationId="{B76E24C1-2968-40DC-A36E-F6B85F0F0752}"/>
          </ac:spMkLst>
        </pc:spChg>
        <pc:spChg chg="add">
          <ac:chgData name="Goris, Marieke" userId="d39db418-921c-40b2-a4eb-02138283dd0b" providerId="ADAL" clId="{3C1A36F2-494D-4422-B2DD-E392E94BF051}" dt="2022-03-14T12:08:10.417" v="8431" actId="26606"/>
          <ac:spMkLst>
            <pc:docMk/>
            <pc:sldMk cId="1051319202" sldId="439"/>
            <ac:spMk id="21" creationId="{AE1AF813-2D2F-4B78-9216-388AF161EDAA}"/>
          </ac:spMkLst>
        </pc:spChg>
        <pc:spChg chg="add">
          <ac:chgData name="Goris, Marieke" userId="d39db418-921c-40b2-a4eb-02138283dd0b" providerId="ADAL" clId="{3C1A36F2-494D-4422-B2DD-E392E94BF051}" dt="2022-03-14T12:08:10.417" v="8431" actId="26606"/>
          <ac:spMkLst>
            <pc:docMk/>
            <pc:sldMk cId="1051319202" sldId="439"/>
            <ac:spMk id="22" creationId="{C47181D2-95D5-4439-9BDF-14D4FDC7BD80}"/>
          </ac:spMkLst>
        </pc:spChg>
        <pc:picChg chg="mod">
          <ac:chgData name="Goris, Marieke" userId="d39db418-921c-40b2-a4eb-02138283dd0b" providerId="ADAL" clId="{3C1A36F2-494D-4422-B2DD-E392E94BF051}" dt="2022-03-14T12:08:10.417" v="8431" actId="26606"/>
          <ac:picMkLst>
            <pc:docMk/>
            <pc:sldMk cId="1051319202" sldId="439"/>
            <ac:picMk id="4" creationId="{00000000-0000-0000-0000-000000000000}"/>
          </ac:picMkLst>
        </pc:picChg>
      </pc:sldChg>
      <pc:sldChg chg="modSp mod">
        <pc:chgData name="Goris, Marieke" userId="d39db418-921c-40b2-a4eb-02138283dd0b" providerId="ADAL" clId="{3C1A36F2-494D-4422-B2DD-E392E94BF051}" dt="2022-02-21T09:22:00.425" v="5846" actId="20577"/>
        <pc:sldMkLst>
          <pc:docMk/>
          <pc:sldMk cId="3663571326" sldId="584"/>
        </pc:sldMkLst>
        <pc:spChg chg="mod">
          <ac:chgData name="Goris, Marieke" userId="d39db418-921c-40b2-a4eb-02138283dd0b" providerId="ADAL" clId="{3C1A36F2-494D-4422-B2DD-E392E94BF051}" dt="2022-02-21T09:22:00.425" v="5846" actId="20577"/>
          <ac:spMkLst>
            <pc:docMk/>
            <pc:sldMk cId="3663571326" sldId="584"/>
            <ac:spMk id="3" creationId="{00000000-0000-0000-0000-000000000000}"/>
          </ac:spMkLst>
        </pc:spChg>
      </pc:sldChg>
      <pc:sldChg chg="modSp mod">
        <pc:chgData name="Goris, Marieke" userId="d39db418-921c-40b2-a4eb-02138283dd0b" providerId="ADAL" clId="{3C1A36F2-494D-4422-B2DD-E392E94BF051}" dt="2022-03-10T11:41:33.992" v="7009" actId="20577"/>
        <pc:sldMkLst>
          <pc:docMk/>
          <pc:sldMk cId="3899535382" sldId="606"/>
        </pc:sldMkLst>
        <pc:spChg chg="mod">
          <ac:chgData name="Goris, Marieke" userId="d39db418-921c-40b2-a4eb-02138283dd0b" providerId="ADAL" clId="{3C1A36F2-494D-4422-B2DD-E392E94BF051}" dt="2022-03-10T11:41:33.992" v="7009" actId="20577"/>
          <ac:spMkLst>
            <pc:docMk/>
            <pc:sldMk cId="3899535382" sldId="606"/>
            <ac:spMk id="3" creationId="{D96EF827-E10B-46B0-8A4C-57906D7D8BBB}"/>
          </ac:spMkLst>
        </pc:spChg>
        <pc:spChg chg="mod">
          <ac:chgData name="Goris, Marieke" userId="d39db418-921c-40b2-a4eb-02138283dd0b" providerId="ADAL" clId="{3C1A36F2-494D-4422-B2DD-E392E94BF051}" dt="2022-02-09T11:27:43.846" v="1166" actId="20577"/>
          <ac:spMkLst>
            <pc:docMk/>
            <pc:sldMk cId="3899535382" sldId="606"/>
            <ac:spMk id="4" creationId="{DE0E7E84-51C3-459B-A557-04D68B3DB160}"/>
          </ac:spMkLst>
        </pc:spChg>
      </pc:sldChg>
      <pc:sldChg chg="modNotesTx">
        <pc:chgData name="Goris, Marieke" userId="d39db418-921c-40b2-a4eb-02138283dd0b" providerId="ADAL" clId="{3C1A36F2-494D-4422-B2DD-E392E94BF051}" dt="2022-02-09T11:47:15.202" v="1179" actId="6549"/>
        <pc:sldMkLst>
          <pc:docMk/>
          <pc:sldMk cId="2775559196" sldId="607"/>
        </pc:sldMkLst>
      </pc:sldChg>
      <pc:sldChg chg="modCm">
        <pc:chgData name="Goris, Marieke" userId="d39db418-921c-40b2-a4eb-02138283dd0b" providerId="ADAL" clId="{3C1A36F2-494D-4422-B2DD-E392E94BF051}" dt="2022-02-09T08:04:52.609" v="741"/>
        <pc:sldMkLst>
          <pc:docMk/>
          <pc:sldMk cId="96638018" sldId="608"/>
        </pc:sldMkLst>
      </pc:sldChg>
      <pc:sldChg chg="modSp mod">
        <pc:chgData name="Goris, Marieke" userId="d39db418-921c-40b2-a4eb-02138283dd0b" providerId="ADAL" clId="{3C1A36F2-494D-4422-B2DD-E392E94BF051}" dt="2022-03-10T13:44:19.804" v="7030" actId="20577"/>
        <pc:sldMkLst>
          <pc:docMk/>
          <pc:sldMk cId="3773504592" sldId="612"/>
        </pc:sldMkLst>
        <pc:spChg chg="mod">
          <ac:chgData name="Goris, Marieke" userId="d39db418-921c-40b2-a4eb-02138283dd0b" providerId="ADAL" clId="{3C1A36F2-494D-4422-B2DD-E392E94BF051}" dt="2022-03-10T13:44:19.804" v="7030" actId="20577"/>
          <ac:spMkLst>
            <pc:docMk/>
            <pc:sldMk cId="3773504592" sldId="612"/>
            <ac:spMk id="3" creationId="{D96EF827-E10B-46B0-8A4C-57906D7D8BBB}"/>
          </ac:spMkLst>
        </pc:spChg>
      </pc:sldChg>
      <pc:sldChg chg="modSp mod">
        <pc:chgData name="Goris, Marieke" userId="d39db418-921c-40b2-a4eb-02138283dd0b" providerId="ADAL" clId="{3C1A36F2-494D-4422-B2DD-E392E94BF051}" dt="2022-03-14T11:14:47.697" v="8412" actId="27636"/>
        <pc:sldMkLst>
          <pc:docMk/>
          <pc:sldMk cId="1737973707" sldId="613"/>
        </pc:sldMkLst>
        <pc:spChg chg="mod">
          <ac:chgData name="Goris, Marieke" userId="d39db418-921c-40b2-a4eb-02138283dd0b" providerId="ADAL" clId="{3C1A36F2-494D-4422-B2DD-E392E94BF051}" dt="2022-03-10T14:06:52.178" v="7817" actId="20577"/>
          <ac:spMkLst>
            <pc:docMk/>
            <pc:sldMk cId="1737973707" sldId="613"/>
            <ac:spMk id="2" creationId="{31847BE6-365E-4C9C-8157-7EBA4917F6EF}"/>
          </ac:spMkLst>
        </pc:spChg>
        <pc:spChg chg="mod">
          <ac:chgData name="Goris, Marieke" userId="d39db418-921c-40b2-a4eb-02138283dd0b" providerId="ADAL" clId="{3C1A36F2-494D-4422-B2DD-E392E94BF051}" dt="2022-03-14T11:14:47.697" v="8412" actId="27636"/>
          <ac:spMkLst>
            <pc:docMk/>
            <pc:sldMk cId="1737973707" sldId="613"/>
            <ac:spMk id="3" creationId="{D96EF827-E10B-46B0-8A4C-57906D7D8BBB}"/>
          </ac:spMkLst>
        </pc:spChg>
        <pc:spChg chg="mod">
          <ac:chgData name="Goris, Marieke" userId="d39db418-921c-40b2-a4eb-02138283dd0b" providerId="ADAL" clId="{3C1A36F2-494D-4422-B2DD-E392E94BF051}" dt="2022-03-10T14:08:06.302" v="7820" actId="20577"/>
          <ac:spMkLst>
            <pc:docMk/>
            <pc:sldMk cId="1737973707" sldId="613"/>
            <ac:spMk id="4" creationId="{DE0E7E84-51C3-459B-A557-04D68B3DB160}"/>
          </ac:spMkLst>
        </pc:spChg>
      </pc:sldChg>
      <pc:sldChg chg="modSp mod">
        <pc:chgData name="Goris, Marieke" userId="d39db418-921c-40b2-a4eb-02138283dd0b" providerId="ADAL" clId="{3C1A36F2-494D-4422-B2DD-E392E94BF051}" dt="2022-02-17T10:09:02.307" v="1729" actId="20577"/>
        <pc:sldMkLst>
          <pc:docMk/>
          <pc:sldMk cId="1792420491" sldId="621"/>
        </pc:sldMkLst>
        <pc:spChg chg="mod">
          <ac:chgData name="Goris, Marieke" userId="d39db418-921c-40b2-a4eb-02138283dd0b" providerId="ADAL" clId="{3C1A36F2-494D-4422-B2DD-E392E94BF051}" dt="2022-02-09T11:27:09.852" v="1144" actId="6549"/>
          <ac:spMkLst>
            <pc:docMk/>
            <pc:sldMk cId="1792420491" sldId="621"/>
            <ac:spMk id="2" creationId="{697E8BE0-E53E-41F8-9FAF-D227E81F1BFF}"/>
          </ac:spMkLst>
        </pc:spChg>
        <pc:spChg chg="mod">
          <ac:chgData name="Goris, Marieke" userId="d39db418-921c-40b2-a4eb-02138283dd0b" providerId="ADAL" clId="{3C1A36F2-494D-4422-B2DD-E392E94BF051}" dt="2022-02-17T10:09:02.307" v="1729" actId="20577"/>
          <ac:spMkLst>
            <pc:docMk/>
            <pc:sldMk cId="1792420491" sldId="621"/>
            <ac:spMk id="3" creationId="{3E9D20CA-6E8E-4F54-AA65-B71F1790D8A2}"/>
          </ac:spMkLst>
        </pc:spChg>
      </pc:sldChg>
      <pc:sldChg chg="modNotesTx">
        <pc:chgData name="Goris, Marieke" userId="d39db418-921c-40b2-a4eb-02138283dd0b" providerId="ADAL" clId="{3C1A36F2-494D-4422-B2DD-E392E94BF051}" dt="2022-02-17T10:28:36.217" v="2471" actId="6549"/>
        <pc:sldMkLst>
          <pc:docMk/>
          <pc:sldMk cId="858665704" sldId="623"/>
        </pc:sldMkLst>
      </pc:sldChg>
      <pc:sldChg chg="modNotesTx">
        <pc:chgData name="Goris, Marieke" userId="d39db418-921c-40b2-a4eb-02138283dd0b" providerId="ADAL" clId="{3C1A36F2-494D-4422-B2DD-E392E94BF051}" dt="2022-02-09T11:03:49.050" v="1131" actId="20577"/>
        <pc:sldMkLst>
          <pc:docMk/>
          <pc:sldMk cId="3744784738" sldId="625"/>
        </pc:sldMkLst>
      </pc:sldChg>
      <pc:sldChg chg="modCm modNotesTx">
        <pc:chgData name="Goris, Marieke" userId="d39db418-921c-40b2-a4eb-02138283dd0b" providerId="ADAL" clId="{3C1A36F2-494D-4422-B2DD-E392E94BF051}" dt="2022-02-17T10:57:11.965" v="3182"/>
        <pc:sldMkLst>
          <pc:docMk/>
          <pc:sldMk cId="1709950952" sldId="660"/>
        </pc:sldMkLst>
      </pc:sldChg>
      <pc:sldChg chg="modSp mod">
        <pc:chgData name="Goris, Marieke" userId="d39db418-921c-40b2-a4eb-02138283dd0b" providerId="ADAL" clId="{3C1A36F2-494D-4422-B2DD-E392E94BF051}" dt="2022-02-17T10:59:31.524" v="3186" actId="14100"/>
        <pc:sldMkLst>
          <pc:docMk/>
          <pc:sldMk cId="495747254" sldId="671"/>
        </pc:sldMkLst>
        <pc:picChg chg="mod">
          <ac:chgData name="Goris, Marieke" userId="d39db418-921c-40b2-a4eb-02138283dd0b" providerId="ADAL" clId="{3C1A36F2-494D-4422-B2DD-E392E94BF051}" dt="2022-02-17T10:59:31.524" v="3186" actId="14100"/>
          <ac:picMkLst>
            <pc:docMk/>
            <pc:sldMk cId="495747254" sldId="671"/>
            <ac:picMk id="19" creationId="{56290CB2-37F8-4541-A9BE-894A7FDEEDE7}"/>
          </ac:picMkLst>
        </pc:picChg>
      </pc:sldChg>
      <pc:sldChg chg="modSp mod">
        <pc:chgData name="Goris, Marieke" userId="d39db418-921c-40b2-a4eb-02138283dd0b" providerId="ADAL" clId="{3C1A36F2-494D-4422-B2DD-E392E94BF051}" dt="2022-03-14T12:07:08.045" v="8428" actId="20577"/>
        <pc:sldMkLst>
          <pc:docMk/>
          <pc:sldMk cId="3659252184" sldId="672"/>
        </pc:sldMkLst>
        <pc:spChg chg="mod">
          <ac:chgData name="Goris, Marieke" userId="d39db418-921c-40b2-a4eb-02138283dd0b" providerId="ADAL" clId="{3C1A36F2-494D-4422-B2DD-E392E94BF051}" dt="2022-03-14T12:07:08.045" v="8428" actId="20577"/>
          <ac:spMkLst>
            <pc:docMk/>
            <pc:sldMk cId="3659252184" sldId="672"/>
            <ac:spMk id="2" creationId="{A4CBF679-CDA1-483D-9ED4-8156B9441D28}"/>
          </ac:spMkLst>
        </pc:spChg>
      </pc:sldChg>
      <pc:sldChg chg="modSp mod modNotesTx">
        <pc:chgData name="Goris, Marieke" userId="d39db418-921c-40b2-a4eb-02138283dd0b" providerId="ADAL" clId="{3C1A36F2-494D-4422-B2DD-E392E94BF051}" dt="2022-03-14T08:52:58.434" v="7860" actId="20577"/>
        <pc:sldMkLst>
          <pc:docMk/>
          <pc:sldMk cId="4201806991" sldId="677"/>
        </pc:sldMkLst>
        <pc:graphicFrameChg chg="mod">
          <ac:chgData name="Goris, Marieke" userId="d39db418-921c-40b2-a4eb-02138283dd0b" providerId="ADAL" clId="{3C1A36F2-494D-4422-B2DD-E392E94BF051}" dt="2022-02-28T13:27:43.911" v="6800" actId="14100"/>
          <ac:graphicFrameMkLst>
            <pc:docMk/>
            <pc:sldMk cId="4201806991" sldId="677"/>
            <ac:graphicFrameMk id="10" creationId="{F4ACCCC1-42EA-476E-B284-76D23A0A221E}"/>
          </ac:graphicFrameMkLst>
        </pc:graphicFrameChg>
        <pc:graphicFrameChg chg="mod">
          <ac:chgData name="Goris, Marieke" userId="d39db418-921c-40b2-a4eb-02138283dd0b" providerId="ADAL" clId="{3C1A36F2-494D-4422-B2DD-E392E94BF051}" dt="2022-02-17T13:04:59.765" v="4958"/>
          <ac:graphicFrameMkLst>
            <pc:docMk/>
            <pc:sldMk cId="4201806991" sldId="677"/>
            <ac:graphicFrameMk id="14" creationId="{3721C34B-0845-46E2-845C-88D175E2970A}"/>
          </ac:graphicFrameMkLst>
        </pc:graphicFrameChg>
      </pc:sldChg>
      <pc:sldChg chg="modSp mod">
        <pc:chgData name="Goris, Marieke" userId="d39db418-921c-40b2-a4eb-02138283dd0b" providerId="ADAL" clId="{3C1A36F2-494D-4422-B2DD-E392E94BF051}" dt="2022-03-02T15:51:13.250" v="6816" actId="20577"/>
        <pc:sldMkLst>
          <pc:docMk/>
          <pc:sldMk cId="2604102288" sldId="678"/>
        </pc:sldMkLst>
        <pc:spChg chg="mod">
          <ac:chgData name="Goris, Marieke" userId="d39db418-921c-40b2-a4eb-02138283dd0b" providerId="ADAL" clId="{3C1A36F2-494D-4422-B2DD-E392E94BF051}" dt="2022-03-02T15:51:13.250" v="6816" actId="20577"/>
          <ac:spMkLst>
            <pc:docMk/>
            <pc:sldMk cId="2604102288" sldId="678"/>
            <ac:spMk id="2" creationId="{A4CBF679-CDA1-483D-9ED4-8156B9441D28}"/>
          </ac:spMkLst>
        </pc:spChg>
      </pc:sldChg>
      <pc:sldChg chg="modSp mod ord">
        <pc:chgData name="Goris, Marieke" userId="d39db418-921c-40b2-a4eb-02138283dd0b" providerId="ADAL" clId="{3C1A36F2-494D-4422-B2DD-E392E94BF051}" dt="2022-03-02T15:51:06.568" v="6814" actId="20577"/>
        <pc:sldMkLst>
          <pc:docMk/>
          <pc:sldMk cId="2881010060" sldId="680"/>
        </pc:sldMkLst>
        <pc:spChg chg="mod">
          <ac:chgData name="Goris, Marieke" userId="d39db418-921c-40b2-a4eb-02138283dd0b" providerId="ADAL" clId="{3C1A36F2-494D-4422-B2DD-E392E94BF051}" dt="2022-03-02T15:51:06.568" v="6814" actId="20577"/>
          <ac:spMkLst>
            <pc:docMk/>
            <pc:sldMk cId="2881010060" sldId="680"/>
            <ac:spMk id="2" creationId="{A4CBF679-CDA1-483D-9ED4-8156B9441D28}"/>
          </ac:spMkLst>
        </pc:spChg>
      </pc:sldChg>
      <pc:sldChg chg="modSp mod ord modNotesTx">
        <pc:chgData name="Goris, Marieke" userId="d39db418-921c-40b2-a4eb-02138283dd0b" providerId="ADAL" clId="{3C1A36F2-494D-4422-B2DD-E392E94BF051}" dt="2022-03-02T15:56:13.077" v="6818" actId="20577"/>
        <pc:sldMkLst>
          <pc:docMk/>
          <pc:sldMk cId="1706100628" sldId="681"/>
        </pc:sldMkLst>
        <pc:spChg chg="mod">
          <ac:chgData name="Goris, Marieke" userId="d39db418-921c-40b2-a4eb-02138283dd0b" providerId="ADAL" clId="{3C1A36F2-494D-4422-B2DD-E392E94BF051}" dt="2022-03-02T15:56:13.077" v="6818" actId="20577"/>
          <ac:spMkLst>
            <pc:docMk/>
            <pc:sldMk cId="1706100628" sldId="681"/>
            <ac:spMk id="2" creationId="{C61619BB-1ED9-49E1-9960-2DF3F818AAC4}"/>
          </ac:spMkLst>
        </pc:spChg>
      </pc:sldChg>
      <pc:sldChg chg="modSp mod modNotesTx">
        <pc:chgData name="Goris, Marieke" userId="d39db418-921c-40b2-a4eb-02138283dd0b" providerId="ADAL" clId="{3C1A36F2-494D-4422-B2DD-E392E94BF051}" dt="2022-03-02T16:26:01.197" v="6891" actId="1035"/>
        <pc:sldMkLst>
          <pc:docMk/>
          <pc:sldMk cId="1951545225" sldId="683"/>
        </pc:sldMkLst>
        <pc:spChg chg="mod">
          <ac:chgData name="Goris, Marieke" userId="d39db418-921c-40b2-a4eb-02138283dd0b" providerId="ADAL" clId="{3C1A36F2-494D-4422-B2DD-E392E94BF051}" dt="2022-03-02T15:56:17.845" v="6820" actId="20577"/>
          <ac:spMkLst>
            <pc:docMk/>
            <pc:sldMk cId="1951545225" sldId="683"/>
            <ac:spMk id="2" creationId="{789DD157-30CB-4B5A-83C4-DF788D5D93FC}"/>
          </ac:spMkLst>
        </pc:spChg>
        <pc:graphicFrameChg chg="mod">
          <ac:chgData name="Goris, Marieke" userId="d39db418-921c-40b2-a4eb-02138283dd0b" providerId="ADAL" clId="{3C1A36F2-494D-4422-B2DD-E392E94BF051}" dt="2022-03-02T16:26:01.197" v="6891" actId="1035"/>
          <ac:graphicFrameMkLst>
            <pc:docMk/>
            <pc:sldMk cId="1951545225" sldId="683"/>
            <ac:graphicFrameMk id="4" creationId="{7EAAE90B-00B4-4413-BDEE-372F82C5F2FC}"/>
          </ac:graphicFrameMkLst>
        </pc:graphicFrameChg>
        <pc:graphicFrameChg chg="mod">
          <ac:chgData name="Goris, Marieke" userId="d39db418-921c-40b2-a4eb-02138283dd0b" providerId="ADAL" clId="{3C1A36F2-494D-4422-B2DD-E392E94BF051}" dt="2022-03-02T16:25:39.393" v="6869" actId="1035"/>
          <ac:graphicFrameMkLst>
            <pc:docMk/>
            <pc:sldMk cId="1951545225" sldId="683"/>
            <ac:graphicFrameMk id="6" creationId="{6F06AF85-698E-4D0C-B227-5BD3A5046749}"/>
          </ac:graphicFrameMkLst>
        </pc:graphicFrameChg>
      </pc:sldChg>
      <pc:sldChg chg="addSp delSp modSp new del mod modClrScheme chgLayout">
        <pc:chgData name="Goris, Marieke" userId="d39db418-921c-40b2-a4eb-02138283dd0b" providerId="ADAL" clId="{3C1A36F2-494D-4422-B2DD-E392E94BF051}" dt="2022-02-07T08:26:52.717" v="241" actId="47"/>
        <pc:sldMkLst>
          <pc:docMk/>
          <pc:sldMk cId="2177959848" sldId="684"/>
        </pc:sldMkLst>
        <pc:spChg chg="mod ord">
          <ac:chgData name="Goris, Marieke" userId="d39db418-921c-40b2-a4eb-02138283dd0b" providerId="ADAL" clId="{3C1A36F2-494D-4422-B2DD-E392E94BF051}" dt="2022-02-07T08:23:42.454" v="165" actId="700"/>
          <ac:spMkLst>
            <pc:docMk/>
            <pc:sldMk cId="2177959848" sldId="684"/>
            <ac:spMk id="2" creationId="{895570EF-472B-4A8C-836C-0BB527E6D51E}"/>
          </ac:spMkLst>
        </pc:spChg>
        <pc:spChg chg="del">
          <ac:chgData name="Goris, Marieke" userId="d39db418-921c-40b2-a4eb-02138283dd0b" providerId="ADAL" clId="{3C1A36F2-494D-4422-B2DD-E392E94BF051}" dt="2022-02-07T08:20:18.611" v="13"/>
          <ac:spMkLst>
            <pc:docMk/>
            <pc:sldMk cId="2177959848" sldId="684"/>
            <ac:spMk id="3" creationId="{183E0B0B-ECBE-4811-AA82-CDFE5E255275}"/>
          </ac:spMkLst>
        </pc:spChg>
        <pc:spChg chg="add del mod ord">
          <ac:chgData name="Goris, Marieke" userId="d39db418-921c-40b2-a4eb-02138283dd0b" providerId="ADAL" clId="{3C1A36F2-494D-4422-B2DD-E392E94BF051}" dt="2022-02-07T08:23:42.454" v="165" actId="700"/>
          <ac:spMkLst>
            <pc:docMk/>
            <pc:sldMk cId="2177959848" sldId="684"/>
            <ac:spMk id="4" creationId="{36B3E0EE-B658-404C-A70E-DD096F0C3F1A}"/>
          </ac:spMkLst>
        </pc:spChg>
        <pc:spChg chg="add mod">
          <ac:chgData name="Goris, Marieke" userId="d39db418-921c-40b2-a4eb-02138283dd0b" providerId="ADAL" clId="{3C1A36F2-494D-4422-B2DD-E392E94BF051}" dt="2022-02-07T08:20:53.197" v="21"/>
          <ac:spMkLst>
            <pc:docMk/>
            <pc:sldMk cId="2177959848" sldId="684"/>
            <ac:spMk id="5" creationId="{5FE099B3-810C-4A1E-B426-BF4CB7D08F82}"/>
          </ac:spMkLst>
        </pc:spChg>
        <pc:spChg chg="add mod">
          <ac:chgData name="Goris, Marieke" userId="d39db418-921c-40b2-a4eb-02138283dd0b" providerId="ADAL" clId="{3C1A36F2-494D-4422-B2DD-E392E94BF051}" dt="2022-02-07T08:22:17.996" v="160" actId="1037"/>
          <ac:spMkLst>
            <pc:docMk/>
            <pc:sldMk cId="2177959848" sldId="684"/>
            <ac:spMk id="6" creationId="{C95BFFE1-628D-4B07-AE6F-CDA075A42FA7}"/>
          </ac:spMkLst>
        </pc:spChg>
        <pc:spChg chg="add del mod ord">
          <ac:chgData name="Goris, Marieke" userId="d39db418-921c-40b2-a4eb-02138283dd0b" providerId="ADAL" clId="{3C1A36F2-494D-4422-B2DD-E392E94BF051}" dt="2022-02-07T08:23:00.119" v="162" actId="700"/>
          <ac:spMkLst>
            <pc:docMk/>
            <pc:sldMk cId="2177959848" sldId="684"/>
            <ac:spMk id="7" creationId="{AAF38247-36EF-4324-9D3A-35DB19E597C2}"/>
          </ac:spMkLst>
        </pc:spChg>
        <pc:spChg chg="add del mod ord">
          <ac:chgData name="Goris, Marieke" userId="d39db418-921c-40b2-a4eb-02138283dd0b" providerId="ADAL" clId="{3C1A36F2-494D-4422-B2DD-E392E94BF051}" dt="2022-02-07T08:23:00.119" v="162" actId="700"/>
          <ac:spMkLst>
            <pc:docMk/>
            <pc:sldMk cId="2177959848" sldId="684"/>
            <ac:spMk id="8" creationId="{ED8248DE-F09A-4460-9BA2-CCFBEF019735}"/>
          </ac:spMkLst>
        </pc:spChg>
        <pc:spChg chg="add del mod ord">
          <ac:chgData name="Goris, Marieke" userId="d39db418-921c-40b2-a4eb-02138283dd0b" providerId="ADAL" clId="{3C1A36F2-494D-4422-B2DD-E392E94BF051}" dt="2022-02-07T08:23:42.454" v="165" actId="700"/>
          <ac:spMkLst>
            <pc:docMk/>
            <pc:sldMk cId="2177959848" sldId="684"/>
            <ac:spMk id="9" creationId="{9D0E198E-AC07-4857-9031-16BB6518B608}"/>
          </ac:spMkLst>
        </pc:spChg>
        <pc:spChg chg="add del mod ord">
          <ac:chgData name="Goris, Marieke" userId="d39db418-921c-40b2-a4eb-02138283dd0b" providerId="ADAL" clId="{3C1A36F2-494D-4422-B2DD-E392E94BF051}" dt="2022-02-07T08:23:42.454" v="165" actId="700"/>
          <ac:spMkLst>
            <pc:docMk/>
            <pc:sldMk cId="2177959848" sldId="684"/>
            <ac:spMk id="10" creationId="{AC0975ED-4F2E-40FC-995E-3AB2B85FF405}"/>
          </ac:spMkLst>
        </pc:spChg>
      </pc:sldChg>
      <pc:sldChg chg="modSp add del">
        <pc:chgData name="Goris, Marieke" userId="d39db418-921c-40b2-a4eb-02138283dd0b" providerId="ADAL" clId="{3C1A36F2-494D-4422-B2DD-E392E94BF051}" dt="2022-02-07T08:19:51.160" v="11" actId="47"/>
        <pc:sldMkLst>
          <pc:docMk/>
          <pc:sldMk cId="2217369026" sldId="684"/>
        </pc:sldMkLst>
        <pc:graphicFrameChg chg="mod">
          <ac:chgData name="Goris, Marieke" userId="d39db418-921c-40b2-a4eb-02138283dd0b" providerId="ADAL" clId="{3C1A36F2-494D-4422-B2DD-E392E94BF051}" dt="2022-02-07T08:19:37.995" v="10"/>
          <ac:graphicFrameMkLst>
            <pc:docMk/>
            <pc:sldMk cId="2217369026" sldId="684"/>
            <ac:graphicFrameMk id="6" creationId="{13833D91-A77F-45FE-BF5D-4491FF158C41}"/>
          </ac:graphicFrameMkLst>
        </pc:graphicFrameChg>
      </pc:sldChg>
      <pc:sldChg chg="addSp delSp modSp new mod modClrScheme chgLayout modNotesTx">
        <pc:chgData name="Goris, Marieke" userId="d39db418-921c-40b2-a4eb-02138283dd0b" providerId="ADAL" clId="{3C1A36F2-494D-4422-B2DD-E392E94BF051}" dt="2022-03-10T13:52:44.389" v="7758" actId="20577"/>
        <pc:sldMkLst>
          <pc:docMk/>
          <pc:sldMk cId="441510258" sldId="685"/>
        </pc:sldMkLst>
        <pc:spChg chg="del mod ord">
          <ac:chgData name="Goris, Marieke" userId="d39db418-921c-40b2-a4eb-02138283dd0b" providerId="ADAL" clId="{3C1A36F2-494D-4422-B2DD-E392E94BF051}" dt="2022-02-07T08:24:08.132" v="167" actId="700"/>
          <ac:spMkLst>
            <pc:docMk/>
            <pc:sldMk cId="441510258" sldId="685"/>
            <ac:spMk id="2" creationId="{ECF971A7-2B61-4B4C-A2AA-6774E7E757A4}"/>
          </ac:spMkLst>
        </pc:spChg>
        <pc:spChg chg="del mod ord">
          <ac:chgData name="Goris, Marieke" userId="d39db418-921c-40b2-a4eb-02138283dd0b" providerId="ADAL" clId="{3C1A36F2-494D-4422-B2DD-E392E94BF051}" dt="2022-02-07T08:24:08.132" v="167" actId="700"/>
          <ac:spMkLst>
            <pc:docMk/>
            <pc:sldMk cId="441510258" sldId="685"/>
            <ac:spMk id="3" creationId="{8BA0199A-BB27-49AB-A473-B29DFA5E3A16}"/>
          </ac:spMkLst>
        </pc:spChg>
        <pc:spChg chg="add mod ord">
          <ac:chgData name="Goris, Marieke" userId="d39db418-921c-40b2-a4eb-02138283dd0b" providerId="ADAL" clId="{3C1A36F2-494D-4422-B2DD-E392E94BF051}" dt="2022-02-09T10:48:45.933" v="785" actId="14100"/>
          <ac:spMkLst>
            <pc:docMk/>
            <pc:sldMk cId="441510258" sldId="685"/>
            <ac:spMk id="4" creationId="{74F0ADED-EF54-4C43-96E1-E60CFF2F7A01}"/>
          </ac:spMkLst>
        </pc:spChg>
        <pc:spChg chg="add mod ord">
          <ac:chgData name="Goris, Marieke" userId="d39db418-921c-40b2-a4eb-02138283dd0b" providerId="ADAL" clId="{3C1A36F2-494D-4422-B2DD-E392E94BF051}" dt="2022-02-09T10:51:13.752" v="904" actId="27636"/>
          <ac:spMkLst>
            <pc:docMk/>
            <pc:sldMk cId="441510258" sldId="685"/>
            <ac:spMk id="5" creationId="{B86CCD19-229F-4332-A5D8-F560D121CF9C}"/>
          </ac:spMkLst>
        </pc:spChg>
        <pc:spChg chg="add mod ord">
          <ac:chgData name="Goris, Marieke" userId="d39db418-921c-40b2-a4eb-02138283dd0b" providerId="ADAL" clId="{3C1A36F2-494D-4422-B2DD-E392E94BF051}" dt="2022-03-10T13:45:08.531" v="7031" actId="790"/>
          <ac:spMkLst>
            <pc:docMk/>
            <pc:sldMk cId="441510258" sldId="685"/>
            <ac:spMk id="6" creationId="{376E0BD6-DDC8-414E-B463-0D9B2B547C0E}"/>
          </ac:spMkLst>
        </pc:spChg>
        <pc:spChg chg="add mod">
          <ac:chgData name="Goris, Marieke" userId="d39db418-921c-40b2-a4eb-02138283dd0b" providerId="ADAL" clId="{3C1A36F2-494D-4422-B2DD-E392E94BF051}" dt="2022-02-09T10:50:18.895" v="879" actId="1076"/>
          <ac:spMkLst>
            <pc:docMk/>
            <pc:sldMk cId="441510258" sldId="685"/>
            <ac:spMk id="7" creationId="{C0028AD0-A731-4493-AD66-2538A235B2B1}"/>
          </ac:spMkLst>
        </pc:spChg>
        <pc:picChg chg="add mod">
          <ac:chgData name="Goris, Marieke" userId="d39db418-921c-40b2-a4eb-02138283dd0b" providerId="ADAL" clId="{3C1A36F2-494D-4422-B2DD-E392E94BF051}" dt="2022-02-09T10:50:22.030" v="880" actId="1076"/>
          <ac:picMkLst>
            <pc:docMk/>
            <pc:sldMk cId="441510258" sldId="685"/>
            <ac:picMk id="8" creationId="{04175573-7883-46EB-B73C-29065C1798DA}"/>
          </ac:picMkLst>
        </pc:picChg>
      </pc:sldChg>
      <pc:sldChg chg="addSp delSp modSp add mod setBg modNotesTx">
        <pc:chgData name="Goris, Marieke" userId="d39db418-921c-40b2-a4eb-02138283dd0b" providerId="ADAL" clId="{3C1A36F2-494D-4422-B2DD-E392E94BF051}" dt="2022-02-17T10:34:58.969" v="2473" actId="6549"/>
        <pc:sldMkLst>
          <pc:docMk/>
          <pc:sldMk cId="2257289828" sldId="686"/>
        </pc:sldMkLst>
        <pc:spChg chg="mod">
          <ac:chgData name="Goris, Marieke" userId="d39db418-921c-40b2-a4eb-02138283dd0b" providerId="ADAL" clId="{3C1A36F2-494D-4422-B2DD-E392E94BF051}" dt="2022-02-17T10:03:49.233" v="1654" actId="20577"/>
          <ac:spMkLst>
            <pc:docMk/>
            <pc:sldMk cId="2257289828" sldId="686"/>
            <ac:spMk id="2" creationId="{C67C5C13-ED27-4AE6-A883-7563B16DD598}"/>
          </ac:spMkLst>
        </pc:spChg>
        <pc:spChg chg="add del mod">
          <ac:chgData name="Goris, Marieke" userId="d39db418-921c-40b2-a4eb-02138283dd0b" providerId="ADAL" clId="{3C1A36F2-494D-4422-B2DD-E392E94BF051}" dt="2022-02-17T09:52:25.325" v="1516"/>
          <ac:spMkLst>
            <pc:docMk/>
            <pc:sldMk cId="2257289828" sldId="686"/>
            <ac:spMk id="4" creationId="{3D0850FF-947F-4637-A10E-C9BF6CC9166A}"/>
          </ac:spMkLst>
        </pc:spChg>
        <pc:spChg chg="add del mod">
          <ac:chgData name="Goris, Marieke" userId="d39db418-921c-40b2-a4eb-02138283dd0b" providerId="ADAL" clId="{3C1A36F2-494D-4422-B2DD-E392E94BF051}" dt="2022-02-17T10:03:39.537" v="1625" actId="478"/>
          <ac:spMkLst>
            <pc:docMk/>
            <pc:sldMk cId="2257289828" sldId="686"/>
            <ac:spMk id="6" creationId="{9FF925FB-7C4B-41B0-996A-7179F18259CB}"/>
          </ac:spMkLst>
        </pc:spChg>
        <pc:spChg chg="mod ord">
          <ac:chgData name="Goris, Marieke" userId="d39db418-921c-40b2-a4eb-02138283dd0b" providerId="ADAL" clId="{3C1A36F2-494D-4422-B2DD-E392E94BF051}" dt="2022-02-17T10:34:58.969" v="2473" actId="6549"/>
          <ac:spMkLst>
            <pc:docMk/>
            <pc:sldMk cId="2257289828" sldId="686"/>
            <ac:spMk id="7" creationId="{723B36EE-4B4A-401F-876D-2F917F07739D}"/>
          </ac:spMkLst>
        </pc:spChg>
        <pc:spChg chg="add del">
          <ac:chgData name="Goris, Marieke" userId="d39db418-921c-40b2-a4eb-02138283dd0b" providerId="ADAL" clId="{3C1A36F2-494D-4422-B2DD-E392E94BF051}" dt="2022-02-17T09:53:15.740" v="1522" actId="26606"/>
          <ac:spMkLst>
            <pc:docMk/>
            <pc:sldMk cId="2257289828" sldId="686"/>
            <ac:spMk id="12" creationId="{7D379150-F6B4-45C8-BE10-6B278AD400EB}"/>
          </ac:spMkLst>
        </pc:spChg>
        <pc:spChg chg="add del">
          <ac:chgData name="Goris, Marieke" userId="d39db418-921c-40b2-a4eb-02138283dd0b" providerId="ADAL" clId="{3C1A36F2-494D-4422-B2DD-E392E94BF051}" dt="2022-02-17T09:53:15.740" v="1522" actId="26606"/>
          <ac:spMkLst>
            <pc:docMk/>
            <pc:sldMk cId="2257289828" sldId="686"/>
            <ac:spMk id="14" creationId="{5FFCF544-A370-4A5D-A95F-CA6E0E7191E6}"/>
          </ac:spMkLst>
        </pc:spChg>
        <pc:spChg chg="add del">
          <ac:chgData name="Goris, Marieke" userId="d39db418-921c-40b2-a4eb-02138283dd0b" providerId="ADAL" clId="{3C1A36F2-494D-4422-B2DD-E392E94BF051}" dt="2022-02-17T09:53:15.740" v="1522" actId="26606"/>
          <ac:spMkLst>
            <pc:docMk/>
            <pc:sldMk cId="2257289828" sldId="686"/>
            <ac:spMk id="18" creationId="{52ABB703-2B0E-4C3B-B4A2-F3973548E561}"/>
          </ac:spMkLst>
        </pc:spChg>
        <pc:spChg chg="add del">
          <ac:chgData name="Goris, Marieke" userId="d39db418-921c-40b2-a4eb-02138283dd0b" providerId="ADAL" clId="{3C1A36F2-494D-4422-B2DD-E392E94BF051}" dt="2022-02-17T09:53:15.740" v="1522" actId="26606"/>
          <ac:spMkLst>
            <pc:docMk/>
            <pc:sldMk cId="2257289828" sldId="686"/>
            <ac:spMk id="22" creationId="{E95DA498-D9A2-4DA9-B9DA-B3776E08CF7E}"/>
          </ac:spMkLst>
        </pc:spChg>
        <pc:spChg chg="add del">
          <ac:chgData name="Goris, Marieke" userId="d39db418-921c-40b2-a4eb-02138283dd0b" providerId="ADAL" clId="{3C1A36F2-494D-4422-B2DD-E392E94BF051}" dt="2022-02-17T09:53:15.740" v="1522" actId="26606"/>
          <ac:spMkLst>
            <pc:docMk/>
            <pc:sldMk cId="2257289828" sldId="686"/>
            <ac:spMk id="24" creationId="{82A73093-4B9D-420D-B17E-52293703A1D4}"/>
          </ac:spMkLst>
        </pc:spChg>
        <pc:spChg chg="add del">
          <ac:chgData name="Goris, Marieke" userId="d39db418-921c-40b2-a4eb-02138283dd0b" providerId="ADAL" clId="{3C1A36F2-494D-4422-B2DD-E392E94BF051}" dt="2022-02-17T09:53:15.673" v="1521" actId="26606"/>
          <ac:spMkLst>
            <pc:docMk/>
            <pc:sldMk cId="2257289828" sldId="686"/>
            <ac:spMk id="29" creationId="{7D379150-F6B4-45C8-BE10-6B278AD400EB}"/>
          </ac:spMkLst>
        </pc:spChg>
        <pc:spChg chg="add del">
          <ac:chgData name="Goris, Marieke" userId="d39db418-921c-40b2-a4eb-02138283dd0b" providerId="ADAL" clId="{3C1A36F2-494D-4422-B2DD-E392E94BF051}" dt="2022-02-17T09:53:15.673" v="1521" actId="26606"/>
          <ac:spMkLst>
            <pc:docMk/>
            <pc:sldMk cId="2257289828" sldId="686"/>
            <ac:spMk id="31" creationId="{5FFCF544-A370-4A5D-A95F-CA6E0E7191E6}"/>
          </ac:spMkLst>
        </pc:spChg>
        <pc:spChg chg="add">
          <ac:chgData name="Goris, Marieke" userId="d39db418-921c-40b2-a4eb-02138283dd0b" providerId="ADAL" clId="{3C1A36F2-494D-4422-B2DD-E392E94BF051}" dt="2022-02-17T09:53:15.740" v="1522" actId="26606"/>
          <ac:spMkLst>
            <pc:docMk/>
            <pc:sldMk cId="2257289828" sldId="686"/>
            <ac:spMk id="35" creationId="{7D379150-F6B4-45C8-BE10-6B278AD400EB}"/>
          </ac:spMkLst>
        </pc:spChg>
        <pc:spChg chg="add">
          <ac:chgData name="Goris, Marieke" userId="d39db418-921c-40b2-a4eb-02138283dd0b" providerId="ADAL" clId="{3C1A36F2-494D-4422-B2DD-E392E94BF051}" dt="2022-02-17T09:53:15.740" v="1522" actId="26606"/>
          <ac:spMkLst>
            <pc:docMk/>
            <pc:sldMk cId="2257289828" sldId="686"/>
            <ac:spMk id="36" creationId="{5FFCF544-A370-4A5D-A95F-CA6E0E7191E6}"/>
          </ac:spMkLst>
        </pc:spChg>
        <pc:picChg chg="add del mod ord">
          <ac:chgData name="Goris, Marieke" userId="d39db418-921c-40b2-a4eb-02138283dd0b" providerId="ADAL" clId="{3C1A36F2-494D-4422-B2DD-E392E94BF051}" dt="2022-02-17T10:02:57.595" v="1621" actId="478"/>
          <ac:picMkLst>
            <pc:docMk/>
            <pc:sldMk cId="2257289828" sldId="686"/>
            <ac:picMk id="5" creationId="{13FA9529-7B42-4998-8B94-F38B50DB0CA7}"/>
          </ac:picMkLst>
        </pc:picChg>
        <pc:picChg chg="del">
          <ac:chgData name="Goris, Marieke" userId="d39db418-921c-40b2-a4eb-02138283dd0b" providerId="ADAL" clId="{3C1A36F2-494D-4422-B2DD-E392E94BF051}" dt="2022-02-09T11:46:23.569" v="1174" actId="478"/>
          <ac:picMkLst>
            <pc:docMk/>
            <pc:sldMk cId="2257289828" sldId="686"/>
            <ac:picMk id="9" creationId="{2FE6257A-D500-4053-A8F5-3639E0DFF402}"/>
          </ac:picMkLst>
        </pc:picChg>
        <pc:picChg chg="del">
          <ac:chgData name="Goris, Marieke" userId="d39db418-921c-40b2-a4eb-02138283dd0b" providerId="ADAL" clId="{3C1A36F2-494D-4422-B2DD-E392E94BF051}" dt="2022-02-09T11:46:31.480" v="1175" actId="478"/>
          <ac:picMkLst>
            <pc:docMk/>
            <pc:sldMk cId="2257289828" sldId="686"/>
            <ac:picMk id="10" creationId="{9970794B-92F9-4847-9771-376E8A9F8A97}"/>
          </ac:picMkLst>
        </pc:picChg>
        <pc:cxnChg chg="add del">
          <ac:chgData name="Goris, Marieke" userId="d39db418-921c-40b2-a4eb-02138283dd0b" providerId="ADAL" clId="{3C1A36F2-494D-4422-B2DD-E392E94BF051}" dt="2022-02-17T09:53:15.740" v="1522" actId="26606"/>
          <ac:cxnSpMkLst>
            <pc:docMk/>
            <pc:sldMk cId="2257289828" sldId="686"/>
            <ac:cxnSpMk id="16" creationId="{6EEB3B97-A638-498B-8083-54191CE71E01}"/>
          </ac:cxnSpMkLst>
        </pc:cxnChg>
        <pc:cxnChg chg="add del">
          <ac:chgData name="Goris, Marieke" userId="d39db418-921c-40b2-a4eb-02138283dd0b" providerId="ADAL" clId="{3C1A36F2-494D-4422-B2DD-E392E94BF051}" dt="2022-02-17T09:53:15.740" v="1522" actId="26606"/>
          <ac:cxnSpMkLst>
            <pc:docMk/>
            <pc:sldMk cId="2257289828" sldId="686"/>
            <ac:cxnSpMk id="20" creationId="{9C21570E-E159-49A6-9891-FA397B7A92D3}"/>
          </ac:cxnSpMkLst>
        </pc:cxnChg>
        <pc:cxnChg chg="add del">
          <ac:chgData name="Goris, Marieke" userId="d39db418-921c-40b2-a4eb-02138283dd0b" providerId="ADAL" clId="{3C1A36F2-494D-4422-B2DD-E392E94BF051}" dt="2022-02-17T09:53:15.673" v="1521" actId="26606"/>
          <ac:cxnSpMkLst>
            <pc:docMk/>
            <pc:sldMk cId="2257289828" sldId="686"/>
            <ac:cxnSpMk id="33" creationId="{6EEB3B97-A638-498B-8083-54191CE71E01}"/>
          </ac:cxnSpMkLst>
        </pc:cxnChg>
        <pc:cxnChg chg="add">
          <ac:chgData name="Goris, Marieke" userId="d39db418-921c-40b2-a4eb-02138283dd0b" providerId="ADAL" clId="{3C1A36F2-494D-4422-B2DD-E392E94BF051}" dt="2022-02-17T09:53:15.740" v="1522" actId="26606"/>
          <ac:cxnSpMkLst>
            <pc:docMk/>
            <pc:sldMk cId="2257289828" sldId="686"/>
            <ac:cxnSpMk id="37" creationId="{6EEB3B97-A638-498B-8083-54191CE71E01}"/>
          </ac:cxnSpMkLst>
        </pc:cxnChg>
      </pc:sldChg>
      <pc:sldChg chg="add del">
        <pc:chgData name="Goris, Marieke" userId="d39db418-921c-40b2-a4eb-02138283dd0b" providerId="ADAL" clId="{3C1A36F2-494D-4422-B2DD-E392E94BF051}" dt="2022-02-09T11:46:09.606" v="1172"/>
        <pc:sldMkLst>
          <pc:docMk/>
          <pc:sldMk cId="7806482" sldId="687"/>
        </pc:sldMkLst>
      </pc:sldChg>
      <pc:sldChg chg="addSp delSp modSp new mod ord modClrScheme chgLayout modNotesTx">
        <pc:chgData name="Goris, Marieke" userId="d39db418-921c-40b2-a4eb-02138283dd0b" providerId="ADAL" clId="{3C1A36F2-494D-4422-B2DD-E392E94BF051}" dt="2022-03-10T14:10:07.835" v="7828" actId="27636"/>
        <pc:sldMkLst>
          <pc:docMk/>
          <pc:sldMk cId="1343050292" sldId="687"/>
        </pc:sldMkLst>
        <pc:spChg chg="mod ord">
          <ac:chgData name="Goris, Marieke" userId="d39db418-921c-40b2-a4eb-02138283dd0b" providerId="ADAL" clId="{3C1A36F2-494D-4422-B2DD-E392E94BF051}" dt="2022-03-10T14:10:07.798" v="7827" actId="700"/>
          <ac:spMkLst>
            <pc:docMk/>
            <pc:sldMk cId="1343050292" sldId="687"/>
            <ac:spMk id="2" creationId="{421FAA06-4B0B-4398-9B3C-2E2B24995840}"/>
          </ac:spMkLst>
        </pc:spChg>
        <pc:spChg chg="mod ord">
          <ac:chgData name="Goris, Marieke" userId="d39db418-921c-40b2-a4eb-02138283dd0b" providerId="ADAL" clId="{3C1A36F2-494D-4422-B2DD-E392E94BF051}" dt="2022-03-10T14:10:07.835" v="7828" actId="27636"/>
          <ac:spMkLst>
            <pc:docMk/>
            <pc:sldMk cId="1343050292" sldId="687"/>
            <ac:spMk id="3" creationId="{121741E2-1D3A-4910-A7AA-2B38351628D2}"/>
          </ac:spMkLst>
        </pc:spChg>
        <pc:spChg chg="add del mod ord">
          <ac:chgData name="Goris, Marieke" userId="d39db418-921c-40b2-a4eb-02138283dd0b" providerId="ADAL" clId="{3C1A36F2-494D-4422-B2DD-E392E94BF051}" dt="2022-03-10T14:10:07.798" v="7827" actId="700"/>
          <ac:spMkLst>
            <pc:docMk/>
            <pc:sldMk cId="1343050292" sldId="687"/>
            <ac:spMk id="4" creationId="{AA91A4A1-CDD1-4327-AA70-F8318AFC8156}"/>
          </ac:spMkLst>
        </pc:spChg>
      </pc:sldChg>
      <pc:sldChg chg="modSp add del mod ord">
        <pc:chgData name="Goris, Marieke" userId="d39db418-921c-40b2-a4eb-02138283dd0b" providerId="ADAL" clId="{3C1A36F2-494D-4422-B2DD-E392E94BF051}" dt="2022-03-02T15:58:12.379" v="6842" actId="2696"/>
        <pc:sldMkLst>
          <pc:docMk/>
          <pc:sldMk cId="681600097" sldId="688"/>
        </pc:sldMkLst>
        <pc:spChg chg="mod">
          <ac:chgData name="Goris, Marieke" userId="d39db418-921c-40b2-a4eb-02138283dd0b" providerId="ADAL" clId="{3C1A36F2-494D-4422-B2DD-E392E94BF051}" dt="2022-03-02T15:57:32.426" v="6838" actId="20577"/>
          <ac:spMkLst>
            <pc:docMk/>
            <pc:sldMk cId="681600097" sldId="688"/>
            <ac:spMk id="2" creationId="{A4CBF679-CDA1-483D-9ED4-8156B9441D28}"/>
          </ac:spMkLst>
        </pc:spChg>
      </pc:sldChg>
      <pc:sldChg chg="modSp add mod ord">
        <pc:chgData name="Goris, Marieke" userId="d39db418-921c-40b2-a4eb-02138283dd0b" providerId="ADAL" clId="{3C1A36F2-494D-4422-B2DD-E392E94BF051}" dt="2022-03-14T08:55:01.906" v="7877" actId="20577"/>
        <pc:sldMkLst>
          <pc:docMk/>
          <pc:sldMk cId="3155839256" sldId="689"/>
        </pc:sldMkLst>
        <pc:spChg chg="mod">
          <ac:chgData name="Goris, Marieke" userId="d39db418-921c-40b2-a4eb-02138283dd0b" providerId="ADAL" clId="{3C1A36F2-494D-4422-B2DD-E392E94BF051}" dt="2022-03-14T08:55:01.906" v="7877" actId="20577"/>
          <ac:spMkLst>
            <pc:docMk/>
            <pc:sldMk cId="3155839256" sldId="689"/>
            <ac:spMk id="2" creationId="{A4CBF679-CDA1-483D-9ED4-8156B9441D28}"/>
          </ac:spMkLst>
        </pc:spChg>
        <pc:spChg chg="mod">
          <ac:chgData name="Goris, Marieke" userId="d39db418-921c-40b2-a4eb-02138283dd0b" providerId="ADAL" clId="{3C1A36F2-494D-4422-B2DD-E392E94BF051}" dt="2022-03-02T16:27:10.883" v="6945" actId="20577"/>
          <ac:spMkLst>
            <pc:docMk/>
            <pc:sldMk cId="3155839256" sldId="689"/>
            <ac:spMk id="5" creationId="{48BF1250-9A99-459E-9C65-C259C6286608}"/>
          </ac:spMkLst>
        </pc:spChg>
      </pc:sldChg>
      <pc:sldChg chg="addSp delSp modSp add mod setBg delAnim modNotesTx">
        <pc:chgData name="Goris, Marieke" userId="d39db418-921c-40b2-a4eb-02138283dd0b" providerId="ADAL" clId="{3C1A36F2-494D-4422-B2DD-E392E94BF051}" dt="2022-03-14T12:27:17.320" v="8432" actId="20577"/>
        <pc:sldMkLst>
          <pc:docMk/>
          <pc:sldMk cId="17018886" sldId="690"/>
        </pc:sldMkLst>
        <pc:spChg chg="mod">
          <ac:chgData name="Goris, Marieke" userId="d39db418-921c-40b2-a4eb-02138283dd0b" providerId="ADAL" clId="{3C1A36F2-494D-4422-B2DD-E392E94BF051}" dt="2022-03-14T11:08:06.132" v="8084" actId="14100"/>
          <ac:spMkLst>
            <pc:docMk/>
            <pc:sldMk cId="17018886" sldId="690"/>
            <ac:spMk id="2" creationId="{F67D4807-F0DD-4069-A281-D8E98C983BA9}"/>
          </ac:spMkLst>
        </pc:spChg>
        <pc:spChg chg="del mod">
          <ac:chgData name="Goris, Marieke" userId="d39db418-921c-40b2-a4eb-02138283dd0b" providerId="ADAL" clId="{3C1A36F2-494D-4422-B2DD-E392E94BF051}" dt="2022-03-14T11:05:19.369" v="7965" actId="478"/>
          <ac:spMkLst>
            <pc:docMk/>
            <pc:sldMk cId="17018886" sldId="690"/>
            <ac:spMk id="3" creationId="{76ED1B6D-BFAB-4456-A164-00176F849C92}"/>
          </ac:spMkLst>
        </pc:spChg>
        <pc:spChg chg="add">
          <ac:chgData name="Goris, Marieke" userId="d39db418-921c-40b2-a4eb-02138283dd0b" providerId="ADAL" clId="{3C1A36F2-494D-4422-B2DD-E392E94BF051}" dt="2022-03-14T11:07:30.484" v="8077" actId="26606"/>
          <ac:spMkLst>
            <pc:docMk/>
            <pc:sldMk cId="17018886" sldId="690"/>
            <ac:spMk id="11" creationId="{4E4490D0-3672-446A-AC12-B4830333BDDD}"/>
          </ac:spMkLst>
        </pc:spChg>
        <pc:spChg chg="del">
          <ac:chgData name="Goris, Marieke" userId="d39db418-921c-40b2-a4eb-02138283dd0b" providerId="ADAL" clId="{3C1A36F2-494D-4422-B2DD-E392E94BF051}" dt="2022-03-02T16:27:43.511" v="6949" actId="478"/>
          <ac:spMkLst>
            <pc:docMk/>
            <pc:sldMk cId="17018886" sldId="690"/>
            <ac:spMk id="12" creationId="{6DA4C063-6B18-4A92-ADB1-B844EB2240B8}"/>
          </ac:spMkLst>
        </pc:spChg>
        <pc:spChg chg="add">
          <ac:chgData name="Goris, Marieke" userId="d39db418-921c-40b2-a4eb-02138283dd0b" providerId="ADAL" clId="{3C1A36F2-494D-4422-B2DD-E392E94BF051}" dt="2022-03-14T11:07:30.484" v="8077" actId="26606"/>
          <ac:spMkLst>
            <pc:docMk/>
            <pc:sldMk cId="17018886" sldId="690"/>
            <ac:spMk id="13" creationId="{39CB82C2-DF65-4EC1-8280-F201D50F570B}"/>
          </ac:spMkLst>
        </pc:spChg>
        <pc:spChg chg="add">
          <ac:chgData name="Goris, Marieke" userId="d39db418-921c-40b2-a4eb-02138283dd0b" providerId="ADAL" clId="{3C1A36F2-494D-4422-B2DD-E392E94BF051}" dt="2022-03-14T11:07:30.484" v="8077" actId="26606"/>
          <ac:spMkLst>
            <pc:docMk/>
            <pc:sldMk cId="17018886" sldId="690"/>
            <ac:spMk id="17" creationId="{FA4CD5CB-D209-4D70-8CA4-629731C59219}"/>
          </ac:spMkLst>
        </pc:spChg>
        <pc:spChg chg="add">
          <ac:chgData name="Goris, Marieke" userId="d39db418-921c-40b2-a4eb-02138283dd0b" providerId="ADAL" clId="{3C1A36F2-494D-4422-B2DD-E392E94BF051}" dt="2022-03-14T11:07:30.484" v="8077" actId="26606"/>
          <ac:spMkLst>
            <pc:docMk/>
            <pc:sldMk cId="17018886" sldId="690"/>
            <ac:spMk id="21" creationId="{B4C27B90-DF2B-4D00-BA07-18ED774CD2F1}"/>
          </ac:spMkLst>
        </pc:spChg>
        <pc:spChg chg="add">
          <ac:chgData name="Goris, Marieke" userId="d39db418-921c-40b2-a4eb-02138283dd0b" providerId="ADAL" clId="{3C1A36F2-494D-4422-B2DD-E392E94BF051}" dt="2022-03-14T11:07:30.484" v="8077" actId="26606"/>
          <ac:spMkLst>
            <pc:docMk/>
            <pc:sldMk cId="17018886" sldId="690"/>
            <ac:spMk id="23" creationId="{593ACC25-C262-417A-8AA9-0641C772BDB6}"/>
          </ac:spMkLst>
        </pc:spChg>
        <pc:graphicFrameChg chg="add del mod">
          <ac:chgData name="Goris, Marieke" userId="d39db418-921c-40b2-a4eb-02138283dd0b" providerId="ADAL" clId="{3C1A36F2-494D-4422-B2DD-E392E94BF051}" dt="2022-03-02T16:30:32.533" v="6981" actId="478"/>
          <ac:graphicFrameMkLst>
            <pc:docMk/>
            <pc:sldMk cId="17018886" sldId="690"/>
            <ac:graphicFrameMk id="7" creationId="{C9C2D8C9-0D82-435A-BD65-D7190438286C}"/>
          </ac:graphicFrameMkLst>
        </pc:graphicFrameChg>
        <pc:graphicFrameChg chg="add del mod">
          <ac:chgData name="Goris, Marieke" userId="d39db418-921c-40b2-a4eb-02138283dd0b" providerId="ADAL" clId="{3C1A36F2-494D-4422-B2DD-E392E94BF051}" dt="2022-03-07T09:51:43.237" v="7004" actId="478"/>
          <ac:graphicFrameMkLst>
            <pc:docMk/>
            <pc:sldMk cId="17018886" sldId="690"/>
            <ac:graphicFrameMk id="9" creationId="{93A541D1-9224-4271-B851-8865DF54556C}"/>
          </ac:graphicFrameMkLst>
        </pc:graphicFrameChg>
        <pc:graphicFrameChg chg="del mod">
          <ac:chgData name="Goris, Marieke" userId="d39db418-921c-40b2-a4eb-02138283dd0b" providerId="ADAL" clId="{3C1A36F2-494D-4422-B2DD-E392E94BF051}" dt="2022-03-07T09:51:50.735" v="7005" actId="478"/>
          <ac:graphicFrameMkLst>
            <pc:docMk/>
            <pc:sldMk cId="17018886" sldId="690"/>
            <ac:graphicFrameMk id="10" creationId="{F4ACCCC1-42EA-476E-B284-76D23A0A221E}"/>
          </ac:graphicFrameMkLst>
        </pc:graphicFrameChg>
        <pc:graphicFrameChg chg="del">
          <ac:chgData name="Goris, Marieke" userId="d39db418-921c-40b2-a4eb-02138283dd0b" providerId="ADAL" clId="{3C1A36F2-494D-4422-B2DD-E392E94BF051}" dt="2022-03-14T11:07:13.752" v="8076" actId="478"/>
          <ac:graphicFrameMkLst>
            <pc:docMk/>
            <pc:sldMk cId="17018886" sldId="690"/>
            <ac:graphicFrameMk id="14" creationId="{3721C34B-0845-46E2-845C-88D175E2970A}"/>
          </ac:graphicFrameMkLst>
        </pc:graphicFrameChg>
        <pc:picChg chg="add del">
          <ac:chgData name="Goris, Marieke" userId="d39db418-921c-40b2-a4eb-02138283dd0b" providerId="ADAL" clId="{3C1A36F2-494D-4422-B2DD-E392E94BF051}" dt="2022-03-02T16:30:44.382" v="6983"/>
          <ac:picMkLst>
            <pc:docMk/>
            <pc:sldMk cId="17018886" sldId="690"/>
            <ac:picMk id="4" creationId="{E9667AFB-E67B-435C-B64F-7167624DB822}"/>
          </ac:picMkLst>
        </pc:picChg>
        <pc:picChg chg="add mod">
          <ac:chgData name="Goris, Marieke" userId="d39db418-921c-40b2-a4eb-02138283dd0b" providerId="ADAL" clId="{3C1A36F2-494D-4422-B2DD-E392E94BF051}" dt="2022-03-14T11:08:45.253" v="8089" actId="1076"/>
          <ac:picMkLst>
            <pc:docMk/>
            <pc:sldMk cId="17018886" sldId="690"/>
            <ac:picMk id="6" creationId="{A0C5C622-B2B9-4741-830D-D66B7B80999F}"/>
          </ac:picMkLst>
        </pc:picChg>
        <pc:cxnChg chg="add">
          <ac:chgData name="Goris, Marieke" userId="d39db418-921c-40b2-a4eb-02138283dd0b" providerId="ADAL" clId="{3C1A36F2-494D-4422-B2DD-E392E94BF051}" dt="2022-03-14T11:07:30.484" v="8077" actId="26606"/>
          <ac:cxnSpMkLst>
            <pc:docMk/>
            <pc:sldMk cId="17018886" sldId="690"/>
            <ac:cxnSpMk id="15" creationId="{7E1D4427-852B-4B37-8E76-0E9F1810BA2A}"/>
          </ac:cxnSpMkLst>
        </pc:cxnChg>
        <pc:cxnChg chg="add">
          <ac:chgData name="Goris, Marieke" userId="d39db418-921c-40b2-a4eb-02138283dd0b" providerId="ADAL" clId="{3C1A36F2-494D-4422-B2DD-E392E94BF051}" dt="2022-03-14T11:07:30.484" v="8077" actId="26606"/>
          <ac:cxnSpMkLst>
            <pc:docMk/>
            <pc:sldMk cId="17018886" sldId="690"/>
            <ac:cxnSpMk id="19" creationId="{5C6A2BAE-B461-4B55-8E1F-0722ABDD1393}"/>
          </ac:cxnSpMkLst>
        </pc:cxnChg>
      </pc:sldChg>
      <pc:sldChg chg="addSp delSp modSp new mod setBg modClrScheme chgLayout">
        <pc:chgData name="Goris, Marieke" userId="d39db418-921c-40b2-a4eb-02138283dd0b" providerId="ADAL" clId="{3C1A36F2-494D-4422-B2DD-E392E94BF051}" dt="2022-03-14T12:04:08.265" v="8420" actId="255"/>
        <pc:sldMkLst>
          <pc:docMk/>
          <pc:sldMk cId="3818800788" sldId="691"/>
        </pc:sldMkLst>
        <pc:spChg chg="del mod ord">
          <ac:chgData name="Goris, Marieke" userId="d39db418-921c-40b2-a4eb-02138283dd0b" providerId="ADAL" clId="{3C1A36F2-494D-4422-B2DD-E392E94BF051}" dt="2022-03-10T14:09:44.713" v="7824" actId="700"/>
          <ac:spMkLst>
            <pc:docMk/>
            <pc:sldMk cId="3818800788" sldId="691"/>
            <ac:spMk id="2" creationId="{2798430E-3767-4381-B6AC-F722396FD58F}"/>
          </ac:spMkLst>
        </pc:spChg>
        <pc:spChg chg="del mod ord">
          <ac:chgData name="Goris, Marieke" userId="d39db418-921c-40b2-a4eb-02138283dd0b" providerId="ADAL" clId="{3C1A36F2-494D-4422-B2DD-E392E94BF051}" dt="2022-03-10T14:09:44.713" v="7824" actId="700"/>
          <ac:spMkLst>
            <pc:docMk/>
            <pc:sldMk cId="3818800788" sldId="691"/>
            <ac:spMk id="3" creationId="{BBDDC704-FF17-4444-980D-91C05D2D5237}"/>
          </ac:spMkLst>
        </pc:spChg>
        <pc:spChg chg="del">
          <ac:chgData name="Goris, Marieke" userId="d39db418-921c-40b2-a4eb-02138283dd0b" providerId="ADAL" clId="{3C1A36F2-494D-4422-B2DD-E392E94BF051}" dt="2022-03-10T14:09:44.713" v="7824" actId="700"/>
          <ac:spMkLst>
            <pc:docMk/>
            <pc:sldMk cId="3818800788" sldId="691"/>
            <ac:spMk id="4" creationId="{4726523E-83B9-4F93-8EA3-FABB42A9C43D}"/>
          </ac:spMkLst>
        </pc:spChg>
        <pc:spChg chg="add mod ord">
          <ac:chgData name="Goris, Marieke" userId="d39db418-921c-40b2-a4eb-02138283dd0b" providerId="ADAL" clId="{3C1A36F2-494D-4422-B2DD-E392E94BF051}" dt="2022-03-14T12:04:08.265" v="8420" actId="255"/>
          <ac:spMkLst>
            <pc:docMk/>
            <pc:sldMk cId="3818800788" sldId="691"/>
            <ac:spMk id="5" creationId="{2D529167-ABA6-4782-B13E-40E8681C24C4}"/>
          </ac:spMkLst>
        </pc:spChg>
        <pc:spChg chg="add del mod ord">
          <ac:chgData name="Goris, Marieke" userId="d39db418-921c-40b2-a4eb-02138283dd0b" providerId="ADAL" clId="{3C1A36F2-494D-4422-B2DD-E392E94BF051}" dt="2022-03-14T12:03:11.635" v="8414" actId="22"/>
          <ac:spMkLst>
            <pc:docMk/>
            <pc:sldMk cId="3818800788" sldId="691"/>
            <ac:spMk id="6" creationId="{8A31157C-C0B0-44A2-9D63-1EB768852A33}"/>
          </ac:spMkLst>
        </pc:spChg>
        <pc:spChg chg="add">
          <ac:chgData name="Goris, Marieke" userId="d39db418-921c-40b2-a4eb-02138283dd0b" providerId="ADAL" clId="{3C1A36F2-494D-4422-B2DD-E392E94BF051}" dt="2022-03-14T12:03:17.250" v="8415" actId="26606"/>
          <ac:spMkLst>
            <pc:docMk/>
            <pc:sldMk cId="3818800788" sldId="691"/>
            <ac:spMk id="13" creationId="{4E4490D0-3672-446A-AC12-B4830333BDDD}"/>
          </ac:spMkLst>
        </pc:spChg>
        <pc:spChg chg="add">
          <ac:chgData name="Goris, Marieke" userId="d39db418-921c-40b2-a4eb-02138283dd0b" providerId="ADAL" clId="{3C1A36F2-494D-4422-B2DD-E392E94BF051}" dt="2022-03-14T12:03:17.250" v="8415" actId="26606"/>
          <ac:spMkLst>
            <pc:docMk/>
            <pc:sldMk cId="3818800788" sldId="691"/>
            <ac:spMk id="15" creationId="{39CB82C2-DF65-4EC1-8280-F201D50F570B}"/>
          </ac:spMkLst>
        </pc:spChg>
        <pc:spChg chg="add">
          <ac:chgData name="Goris, Marieke" userId="d39db418-921c-40b2-a4eb-02138283dd0b" providerId="ADAL" clId="{3C1A36F2-494D-4422-B2DD-E392E94BF051}" dt="2022-03-14T12:03:17.250" v="8415" actId="26606"/>
          <ac:spMkLst>
            <pc:docMk/>
            <pc:sldMk cId="3818800788" sldId="691"/>
            <ac:spMk id="19" creationId="{FA4CD5CB-D209-4D70-8CA4-629731C59219}"/>
          </ac:spMkLst>
        </pc:spChg>
        <pc:spChg chg="add">
          <ac:chgData name="Goris, Marieke" userId="d39db418-921c-40b2-a4eb-02138283dd0b" providerId="ADAL" clId="{3C1A36F2-494D-4422-B2DD-E392E94BF051}" dt="2022-03-14T12:03:17.250" v="8415" actId="26606"/>
          <ac:spMkLst>
            <pc:docMk/>
            <pc:sldMk cId="3818800788" sldId="691"/>
            <ac:spMk id="23" creationId="{B4C27B90-DF2B-4D00-BA07-18ED774CD2F1}"/>
          </ac:spMkLst>
        </pc:spChg>
        <pc:spChg chg="add">
          <ac:chgData name="Goris, Marieke" userId="d39db418-921c-40b2-a4eb-02138283dd0b" providerId="ADAL" clId="{3C1A36F2-494D-4422-B2DD-E392E94BF051}" dt="2022-03-14T12:03:17.250" v="8415" actId="26606"/>
          <ac:spMkLst>
            <pc:docMk/>
            <pc:sldMk cId="3818800788" sldId="691"/>
            <ac:spMk id="25" creationId="{593ACC25-C262-417A-8AA9-0641C772BDB6}"/>
          </ac:spMkLst>
        </pc:spChg>
        <pc:picChg chg="add mod ord modCrop">
          <ac:chgData name="Goris, Marieke" userId="d39db418-921c-40b2-a4eb-02138283dd0b" providerId="ADAL" clId="{3C1A36F2-494D-4422-B2DD-E392E94BF051}" dt="2022-03-14T12:03:37.669" v="8418" actId="732"/>
          <ac:picMkLst>
            <pc:docMk/>
            <pc:sldMk cId="3818800788" sldId="691"/>
            <ac:picMk id="8" creationId="{1C406D89-C8A8-4D04-AC8A-B72A6BACDF8E}"/>
          </ac:picMkLst>
        </pc:picChg>
        <pc:picChg chg="add del mod">
          <ac:chgData name="Goris, Marieke" userId="d39db418-921c-40b2-a4eb-02138283dd0b" providerId="ADAL" clId="{3C1A36F2-494D-4422-B2DD-E392E94BF051}" dt="2022-03-14T11:15:38.898" v="8413" actId="478"/>
          <ac:picMkLst>
            <pc:docMk/>
            <pc:sldMk cId="3818800788" sldId="691"/>
            <ac:picMk id="1026" creationId="{7EE7C756-BEA2-4789-8A7D-3B3886737220}"/>
          </ac:picMkLst>
        </pc:picChg>
        <pc:cxnChg chg="add">
          <ac:chgData name="Goris, Marieke" userId="d39db418-921c-40b2-a4eb-02138283dd0b" providerId="ADAL" clId="{3C1A36F2-494D-4422-B2DD-E392E94BF051}" dt="2022-03-14T12:03:17.250" v="8415" actId="26606"/>
          <ac:cxnSpMkLst>
            <pc:docMk/>
            <pc:sldMk cId="3818800788" sldId="691"/>
            <ac:cxnSpMk id="17" creationId="{7E1D4427-852B-4B37-8E76-0E9F1810BA2A}"/>
          </ac:cxnSpMkLst>
        </pc:cxnChg>
        <pc:cxnChg chg="add">
          <ac:chgData name="Goris, Marieke" userId="d39db418-921c-40b2-a4eb-02138283dd0b" providerId="ADAL" clId="{3C1A36F2-494D-4422-B2DD-E392E94BF051}" dt="2022-03-14T12:03:17.250" v="8415" actId="26606"/>
          <ac:cxnSpMkLst>
            <pc:docMk/>
            <pc:sldMk cId="3818800788" sldId="691"/>
            <ac:cxnSpMk id="21" creationId="{5C6A2BAE-B461-4B55-8E1F-0722ABDD1393}"/>
          </ac:cxnSpMkLst>
        </pc:cxnChg>
      </pc:sldChg>
    </pc:docChg>
  </pc:docChgLst>
  <pc:docChgLst>
    <pc:chgData name="Bouwman, Tamara" userId="3d96b40f-5d57-460d-895d-8bd4be581d9f" providerId="ADAL" clId="{1B468040-3896-45EE-8C0C-9A63B8EACD06}"/>
    <pc:docChg chg="modSld">
      <pc:chgData name="Bouwman, Tamara" userId="3d96b40f-5d57-460d-895d-8bd4be581d9f" providerId="ADAL" clId="{1B468040-3896-45EE-8C0C-9A63B8EACD06}" dt="2022-04-13T11:14:24.833" v="1" actId="27918"/>
      <pc:docMkLst>
        <pc:docMk/>
      </pc:docMkLst>
      <pc:sldChg chg="mod">
        <pc:chgData name="Bouwman, Tamara" userId="3d96b40f-5d57-460d-895d-8bd4be581d9f" providerId="ADAL" clId="{1B468040-3896-45EE-8C0C-9A63B8EACD06}" dt="2022-04-13T11:14:24.833" v="1" actId="27918"/>
        <pc:sldMkLst>
          <pc:docMk/>
          <pc:sldMk cId="4201806991" sldId="677"/>
        </pc:sldMkLst>
      </pc:sldChg>
    </pc:docChg>
  </pc:docChgLst>
  <pc:docChgLst>
    <pc:chgData name="Goris, Marieke" userId="d39db418-921c-40b2-a4eb-02138283dd0b" providerId="ADAL" clId="{9640FD88-94FE-43DF-BF7B-962860D7FD49}"/>
    <pc:docChg chg="modSld">
      <pc:chgData name="Goris, Marieke" userId="d39db418-921c-40b2-a4eb-02138283dd0b" providerId="ADAL" clId="{9640FD88-94FE-43DF-BF7B-962860D7FD49}" dt="2022-05-03T07:30:10.462" v="1" actId="2711"/>
      <pc:docMkLst>
        <pc:docMk/>
      </pc:docMkLst>
      <pc:sldChg chg="modSp mod">
        <pc:chgData name="Goris, Marieke" userId="d39db418-921c-40b2-a4eb-02138283dd0b" providerId="ADAL" clId="{9640FD88-94FE-43DF-BF7B-962860D7FD49}" dt="2022-05-03T07:30:10.462" v="1" actId="2711"/>
        <pc:sldMkLst>
          <pc:docMk/>
          <pc:sldMk cId="858665704" sldId="623"/>
        </pc:sldMkLst>
        <pc:spChg chg="mod">
          <ac:chgData name="Goris, Marieke" userId="d39db418-921c-40b2-a4eb-02138283dd0b" providerId="ADAL" clId="{9640FD88-94FE-43DF-BF7B-962860D7FD49}" dt="2022-05-03T07:30:10.462" v="1" actId="2711"/>
          <ac:spMkLst>
            <pc:docMk/>
            <pc:sldMk cId="858665704" sldId="623"/>
            <ac:spMk id="3" creationId="{4125A19E-FD30-448E-BBAF-0C1FCE4BD4AF}"/>
          </ac:spMkLst>
        </pc:spChg>
      </pc:sldChg>
      <pc:sldChg chg="modSp mod">
        <pc:chgData name="Goris, Marieke" userId="d39db418-921c-40b2-a4eb-02138283dd0b" providerId="ADAL" clId="{9640FD88-94FE-43DF-BF7B-962860D7FD49}" dt="2022-05-02T09:11:12.261" v="0" actId="790"/>
        <pc:sldMkLst>
          <pc:docMk/>
          <pc:sldMk cId="3629186583" sldId="640"/>
        </pc:sldMkLst>
        <pc:spChg chg="mod">
          <ac:chgData name="Goris, Marieke" userId="d39db418-921c-40b2-a4eb-02138283dd0b" providerId="ADAL" clId="{9640FD88-94FE-43DF-BF7B-962860D7FD49}" dt="2022-05-02T09:11:12.261" v="0" actId="790"/>
          <ac:spMkLst>
            <pc:docMk/>
            <pc:sldMk cId="3629186583" sldId="640"/>
            <ac:spMk id="3" creationId="{19BCD99F-2891-4450-8565-D9E269B86716}"/>
          </ac:spMkLst>
        </pc:spChg>
      </pc:sldChg>
    </pc:docChg>
  </pc:docChgLst>
  <pc:docChgLst>
    <pc:chgData name="Goris, Marieke" userId="S::m.goris@vilans.nl::d39db418-921c-40b2-a4eb-02138283dd0b" providerId="AD" clId="Web-{EAC78684-3D43-475A-8D7E-7B0583D8671F}"/>
    <pc:docChg chg="modSld">
      <pc:chgData name="Goris, Marieke" userId="S::m.goris@vilans.nl::d39db418-921c-40b2-a4eb-02138283dd0b" providerId="AD" clId="Web-{EAC78684-3D43-475A-8D7E-7B0583D8671F}" dt="2022-05-03T07:28:37.039" v="86" actId="20577"/>
      <pc:docMkLst>
        <pc:docMk/>
      </pc:docMkLst>
      <pc:sldChg chg="modSp">
        <pc:chgData name="Goris, Marieke" userId="S::m.goris@vilans.nl::d39db418-921c-40b2-a4eb-02138283dd0b" providerId="AD" clId="Web-{EAC78684-3D43-475A-8D7E-7B0583D8671F}" dt="2022-05-03T07:28:07.788" v="59" actId="20577"/>
        <pc:sldMkLst>
          <pc:docMk/>
          <pc:sldMk cId="2799226741" sldId="393"/>
        </pc:sldMkLst>
        <pc:spChg chg="mod">
          <ac:chgData name="Goris, Marieke" userId="S::m.goris@vilans.nl::d39db418-921c-40b2-a4eb-02138283dd0b" providerId="AD" clId="Web-{EAC78684-3D43-475A-8D7E-7B0583D8671F}" dt="2022-05-03T07:28:07.788" v="59" actId="20577"/>
          <ac:spMkLst>
            <pc:docMk/>
            <pc:sldMk cId="2799226741" sldId="393"/>
            <ac:spMk id="3" creationId="{00580006-9D42-48CA-BA63-98A3B0EAA126}"/>
          </ac:spMkLst>
        </pc:spChg>
      </pc:sldChg>
      <pc:sldChg chg="modSp">
        <pc:chgData name="Goris, Marieke" userId="S::m.goris@vilans.nl::d39db418-921c-40b2-a4eb-02138283dd0b" providerId="AD" clId="Web-{EAC78684-3D43-475A-8D7E-7B0583D8671F}" dt="2022-05-03T07:28:06.616" v="58" actId="20577"/>
        <pc:sldMkLst>
          <pc:docMk/>
          <pc:sldMk cId="1737545567" sldId="450"/>
        </pc:sldMkLst>
        <pc:spChg chg="mod">
          <ac:chgData name="Goris, Marieke" userId="S::m.goris@vilans.nl::d39db418-921c-40b2-a4eb-02138283dd0b" providerId="AD" clId="Web-{EAC78684-3D43-475A-8D7E-7B0583D8671F}" dt="2022-05-03T07:28:06.616" v="58" actId="20577"/>
          <ac:spMkLst>
            <pc:docMk/>
            <pc:sldMk cId="1737545567" sldId="450"/>
            <ac:spMk id="3" creationId="{3AC50255-45CD-4CC2-968A-5475A0E5D511}"/>
          </ac:spMkLst>
        </pc:spChg>
      </pc:sldChg>
      <pc:sldChg chg="modSp">
        <pc:chgData name="Goris, Marieke" userId="S::m.goris@vilans.nl::d39db418-921c-40b2-a4eb-02138283dd0b" providerId="AD" clId="Web-{EAC78684-3D43-475A-8D7E-7B0583D8671F}" dt="2022-05-03T07:26:06.207" v="49" actId="20577"/>
        <pc:sldMkLst>
          <pc:docMk/>
          <pc:sldMk cId="3663571326" sldId="584"/>
        </pc:sldMkLst>
        <pc:spChg chg="mod">
          <ac:chgData name="Goris, Marieke" userId="S::m.goris@vilans.nl::d39db418-921c-40b2-a4eb-02138283dd0b" providerId="AD" clId="Web-{EAC78684-3D43-475A-8D7E-7B0583D8671F}" dt="2022-05-03T07:26:06.207" v="49" actId="20577"/>
          <ac:spMkLst>
            <pc:docMk/>
            <pc:sldMk cId="3663571326" sldId="584"/>
            <ac:spMk id="3" creationId="{00000000-0000-0000-0000-000000000000}"/>
          </ac:spMkLst>
        </pc:spChg>
      </pc:sldChg>
      <pc:sldChg chg="modSp">
        <pc:chgData name="Goris, Marieke" userId="S::m.goris@vilans.nl::d39db418-921c-40b2-a4eb-02138283dd0b" providerId="AD" clId="Web-{EAC78684-3D43-475A-8D7E-7B0583D8671F}" dt="2022-05-03T07:28:03.507" v="57" actId="20577"/>
        <pc:sldMkLst>
          <pc:docMk/>
          <pc:sldMk cId="3609871428" sldId="598"/>
        </pc:sldMkLst>
        <pc:spChg chg="mod">
          <ac:chgData name="Goris, Marieke" userId="S::m.goris@vilans.nl::d39db418-921c-40b2-a4eb-02138283dd0b" providerId="AD" clId="Web-{EAC78684-3D43-475A-8D7E-7B0583D8671F}" dt="2022-05-03T07:28:03.507" v="57" actId="20577"/>
          <ac:spMkLst>
            <pc:docMk/>
            <pc:sldMk cId="3609871428" sldId="598"/>
            <ac:spMk id="4" creationId="{E0B5F5C2-5A01-424C-B639-FE2B1C83E23D}"/>
          </ac:spMkLst>
        </pc:spChg>
      </pc:sldChg>
      <pc:sldChg chg="modSp">
        <pc:chgData name="Goris, Marieke" userId="S::m.goris@vilans.nl::d39db418-921c-40b2-a4eb-02138283dd0b" providerId="AD" clId="Web-{EAC78684-3D43-475A-8D7E-7B0583D8671F}" dt="2022-05-03T07:28:35.757" v="85" actId="20577"/>
        <pc:sldMkLst>
          <pc:docMk/>
          <pc:sldMk cId="1266600977" sldId="601"/>
        </pc:sldMkLst>
        <pc:spChg chg="mod">
          <ac:chgData name="Goris, Marieke" userId="S::m.goris@vilans.nl::d39db418-921c-40b2-a4eb-02138283dd0b" providerId="AD" clId="Web-{EAC78684-3D43-475A-8D7E-7B0583D8671F}" dt="2022-05-03T07:28:35.757" v="85" actId="20577"/>
          <ac:spMkLst>
            <pc:docMk/>
            <pc:sldMk cId="1266600977" sldId="601"/>
            <ac:spMk id="2" creationId="{AC175200-4FDC-43CE-A2ED-944B198F542A}"/>
          </ac:spMkLst>
        </pc:spChg>
      </pc:sldChg>
      <pc:sldChg chg="modSp">
        <pc:chgData name="Goris, Marieke" userId="S::m.goris@vilans.nl::d39db418-921c-40b2-a4eb-02138283dd0b" providerId="AD" clId="Web-{EAC78684-3D43-475A-8D7E-7B0583D8671F}" dt="2022-05-03T07:25:58.098" v="42" actId="20577"/>
        <pc:sldMkLst>
          <pc:docMk/>
          <pc:sldMk cId="2304612080" sldId="603"/>
        </pc:sldMkLst>
        <pc:spChg chg="mod">
          <ac:chgData name="Goris, Marieke" userId="S::m.goris@vilans.nl::d39db418-921c-40b2-a4eb-02138283dd0b" providerId="AD" clId="Web-{EAC78684-3D43-475A-8D7E-7B0583D8671F}" dt="2022-05-03T07:25:58.098" v="42" actId="20577"/>
          <ac:spMkLst>
            <pc:docMk/>
            <pc:sldMk cId="2304612080" sldId="603"/>
            <ac:spMk id="3" creationId="{59A1843F-72E6-4320-A1DB-0D7931A19702}"/>
          </ac:spMkLst>
        </pc:spChg>
        <pc:spChg chg="mod">
          <ac:chgData name="Goris, Marieke" userId="S::m.goris@vilans.nl::d39db418-921c-40b2-a4eb-02138283dd0b" providerId="AD" clId="Web-{EAC78684-3D43-475A-8D7E-7B0583D8671F}" dt="2022-05-03T07:25:36.316" v="23" actId="20577"/>
          <ac:spMkLst>
            <pc:docMk/>
            <pc:sldMk cId="2304612080" sldId="603"/>
            <ac:spMk id="4" creationId="{23087FE3-B7A3-47D5-B570-4A345457AB4C}"/>
          </ac:spMkLst>
        </pc:spChg>
        <pc:spChg chg="mod">
          <ac:chgData name="Goris, Marieke" userId="S::m.goris@vilans.nl::d39db418-921c-40b2-a4eb-02138283dd0b" providerId="AD" clId="Web-{EAC78684-3D43-475A-8D7E-7B0583D8671F}" dt="2022-05-03T07:25:13.191" v="7" actId="20577"/>
          <ac:spMkLst>
            <pc:docMk/>
            <pc:sldMk cId="2304612080" sldId="603"/>
            <ac:spMk id="5" creationId="{B86DFA39-AA9E-4BD9-90CE-1D6BA53C468E}"/>
          </ac:spMkLst>
        </pc:spChg>
      </pc:sldChg>
      <pc:sldChg chg="modSp">
        <pc:chgData name="Goris, Marieke" userId="S::m.goris@vilans.nl::d39db418-921c-40b2-a4eb-02138283dd0b" providerId="AD" clId="Web-{EAC78684-3D43-475A-8D7E-7B0583D8671F}" dt="2022-05-03T07:25:22.378" v="12" actId="20577"/>
        <pc:sldMkLst>
          <pc:docMk/>
          <pc:sldMk cId="3899535382" sldId="606"/>
        </pc:sldMkLst>
        <pc:spChg chg="mod">
          <ac:chgData name="Goris, Marieke" userId="S::m.goris@vilans.nl::d39db418-921c-40b2-a4eb-02138283dd0b" providerId="AD" clId="Web-{EAC78684-3D43-475A-8D7E-7B0583D8671F}" dt="2022-05-03T07:25:22.378" v="12" actId="20577"/>
          <ac:spMkLst>
            <pc:docMk/>
            <pc:sldMk cId="3899535382" sldId="606"/>
            <ac:spMk id="5" creationId="{C7B75137-8B59-47AB-ADBB-49C1F5EB682A}"/>
          </ac:spMkLst>
        </pc:spChg>
      </pc:sldChg>
      <pc:sldChg chg="modSp">
        <pc:chgData name="Goris, Marieke" userId="S::m.goris@vilans.nl::d39db418-921c-40b2-a4eb-02138283dd0b" providerId="AD" clId="Web-{EAC78684-3D43-475A-8D7E-7B0583D8671F}" dt="2022-05-03T07:27:07.834" v="56" actId="20577"/>
        <pc:sldMkLst>
          <pc:docMk/>
          <pc:sldMk cId="2775559196" sldId="607"/>
        </pc:sldMkLst>
        <pc:spChg chg="mod">
          <ac:chgData name="Goris, Marieke" userId="S::m.goris@vilans.nl::d39db418-921c-40b2-a4eb-02138283dd0b" providerId="AD" clId="Web-{EAC78684-3D43-475A-8D7E-7B0583D8671F}" dt="2022-05-03T07:27:07.834" v="56" actId="20577"/>
          <ac:spMkLst>
            <pc:docMk/>
            <pc:sldMk cId="2775559196" sldId="607"/>
            <ac:spMk id="3" creationId="{B9FE4414-0248-4A8D-829B-17373779E1CB}"/>
          </ac:spMkLst>
        </pc:spChg>
      </pc:sldChg>
      <pc:sldChg chg="modSp">
        <pc:chgData name="Goris, Marieke" userId="S::m.goris@vilans.nl::d39db418-921c-40b2-a4eb-02138283dd0b" providerId="AD" clId="Web-{EAC78684-3D43-475A-8D7E-7B0583D8671F}" dt="2022-05-03T07:28:33.976" v="83" actId="20577"/>
        <pc:sldMkLst>
          <pc:docMk/>
          <pc:sldMk cId="96638018" sldId="608"/>
        </pc:sldMkLst>
        <pc:spChg chg="mod">
          <ac:chgData name="Goris, Marieke" userId="S::m.goris@vilans.nl::d39db418-921c-40b2-a4eb-02138283dd0b" providerId="AD" clId="Web-{EAC78684-3D43-475A-8D7E-7B0583D8671F}" dt="2022-05-03T07:28:33.976" v="83" actId="20577"/>
          <ac:spMkLst>
            <pc:docMk/>
            <pc:sldMk cId="96638018" sldId="608"/>
            <ac:spMk id="3" creationId="{3D6E1E5C-F5E2-4484-958F-5E2BD391FA68}"/>
          </ac:spMkLst>
        </pc:spChg>
      </pc:sldChg>
      <pc:sldChg chg="modSp">
        <pc:chgData name="Goris, Marieke" userId="S::m.goris@vilans.nl::d39db418-921c-40b2-a4eb-02138283dd0b" providerId="AD" clId="Web-{EAC78684-3D43-475A-8D7E-7B0583D8671F}" dt="2022-05-03T07:28:09.272" v="60" actId="20577"/>
        <pc:sldMkLst>
          <pc:docMk/>
          <pc:sldMk cId="3773504592" sldId="612"/>
        </pc:sldMkLst>
        <pc:spChg chg="mod">
          <ac:chgData name="Goris, Marieke" userId="S::m.goris@vilans.nl::d39db418-921c-40b2-a4eb-02138283dd0b" providerId="AD" clId="Web-{EAC78684-3D43-475A-8D7E-7B0583D8671F}" dt="2022-05-03T07:28:09.272" v="60" actId="20577"/>
          <ac:spMkLst>
            <pc:docMk/>
            <pc:sldMk cId="3773504592" sldId="612"/>
            <ac:spMk id="5" creationId="{DC3BC8DD-B703-44EE-B29A-F42C703717F5}"/>
          </ac:spMkLst>
        </pc:spChg>
      </pc:sldChg>
      <pc:sldChg chg="modSp">
        <pc:chgData name="Goris, Marieke" userId="S::m.goris@vilans.nl::d39db418-921c-40b2-a4eb-02138283dd0b" providerId="AD" clId="Web-{EAC78684-3D43-475A-8D7E-7B0583D8671F}" dt="2022-05-03T07:28:17.132" v="68" actId="20577"/>
        <pc:sldMkLst>
          <pc:docMk/>
          <pc:sldMk cId="1737973707" sldId="613"/>
        </pc:sldMkLst>
        <pc:spChg chg="mod">
          <ac:chgData name="Goris, Marieke" userId="S::m.goris@vilans.nl::d39db418-921c-40b2-a4eb-02138283dd0b" providerId="AD" clId="Web-{EAC78684-3D43-475A-8D7E-7B0583D8671F}" dt="2022-05-03T07:28:17.132" v="68" actId="20577"/>
          <ac:spMkLst>
            <pc:docMk/>
            <pc:sldMk cId="1737973707" sldId="613"/>
            <ac:spMk id="5" creationId="{00156339-07BC-4F5C-B9F3-62ECA8B8E62F}"/>
          </ac:spMkLst>
        </pc:spChg>
      </pc:sldChg>
      <pc:sldChg chg="modSp">
        <pc:chgData name="Goris, Marieke" userId="S::m.goris@vilans.nl::d39db418-921c-40b2-a4eb-02138283dd0b" providerId="AD" clId="Web-{EAC78684-3D43-475A-8D7E-7B0583D8671F}" dt="2022-05-03T07:28:34.882" v="84" actId="20577"/>
        <pc:sldMkLst>
          <pc:docMk/>
          <pc:sldMk cId="1792420491" sldId="621"/>
        </pc:sldMkLst>
        <pc:spChg chg="mod">
          <ac:chgData name="Goris, Marieke" userId="S::m.goris@vilans.nl::d39db418-921c-40b2-a4eb-02138283dd0b" providerId="AD" clId="Web-{EAC78684-3D43-475A-8D7E-7B0583D8671F}" dt="2022-05-03T07:28:34.882" v="84" actId="20577"/>
          <ac:spMkLst>
            <pc:docMk/>
            <pc:sldMk cId="1792420491" sldId="621"/>
            <ac:spMk id="4" creationId="{5B7E674D-7615-4716-9F4C-5332182AC710}"/>
          </ac:spMkLst>
        </pc:spChg>
      </pc:sldChg>
      <pc:sldChg chg="modSp">
        <pc:chgData name="Goris, Marieke" userId="S::m.goris@vilans.nl::d39db418-921c-40b2-a4eb-02138283dd0b" providerId="AD" clId="Web-{EAC78684-3D43-475A-8D7E-7B0583D8671F}" dt="2022-05-03T07:28:37.039" v="86" actId="20577"/>
        <pc:sldMkLst>
          <pc:docMk/>
          <pc:sldMk cId="858665704" sldId="623"/>
        </pc:sldMkLst>
        <pc:spChg chg="mod">
          <ac:chgData name="Goris, Marieke" userId="S::m.goris@vilans.nl::d39db418-921c-40b2-a4eb-02138283dd0b" providerId="AD" clId="Web-{EAC78684-3D43-475A-8D7E-7B0583D8671F}" dt="2022-05-03T07:28:37.039" v="86" actId="20577"/>
          <ac:spMkLst>
            <pc:docMk/>
            <pc:sldMk cId="858665704" sldId="623"/>
            <ac:spMk id="3" creationId="{4125A19E-FD30-448E-BBAF-0C1FCE4BD4AF}"/>
          </ac:spMkLst>
        </pc:spChg>
      </pc:sldChg>
      <pc:sldChg chg="modSp">
        <pc:chgData name="Goris, Marieke" userId="S::m.goris@vilans.nl::d39db418-921c-40b2-a4eb-02138283dd0b" providerId="AD" clId="Web-{EAC78684-3D43-475A-8D7E-7B0583D8671F}" dt="2022-05-03T07:28:10.522" v="61" actId="20577"/>
        <pc:sldMkLst>
          <pc:docMk/>
          <pc:sldMk cId="3744784738" sldId="625"/>
        </pc:sldMkLst>
        <pc:spChg chg="mod">
          <ac:chgData name="Goris, Marieke" userId="S::m.goris@vilans.nl::d39db418-921c-40b2-a4eb-02138283dd0b" providerId="AD" clId="Web-{EAC78684-3D43-475A-8D7E-7B0583D8671F}" dt="2022-05-03T07:28:10.522" v="61" actId="20577"/>
          <ac:spMkLst>
            <pc:docMk/>
            <pc:sldMk cId="3744784738" sldId="625"/>
            <ac:spMk id="3" creationId="{83AEB922-8D20-4780-BAE3-5A0AE00D1D91}"/>
          </ac:spMkLst>
        </pc:spChg>
      </pc:sldChg>
      <pc:sldChg chg="modSp">
        <pc:chgData name="Goris, Marieke" userId="S::m.goris@vilans.nl::d39db418-921c-40b2-a4eb-02138283dd0b" providerId="AD" clId="Web-{EAC78684-3D43-475A-8D7E-7B0583D8671F}" dt="2022-05-03T07:28:15.585" v="66" actId="20577"/>
        <pc:sldMkLst>
          <pc:docMk/>
          <pc:sldMk cId="3800460771" sldId="627"/>
        </pc:sldMkLst>
        <pc:spChg chg="mod">
          <ac:chgData name="Goris, Marieke" userId="S::m.goris@vilans.nl::d39db418-921c-40b2-a4eb-02138283dd0b" providerId="AD" clId="Web-{EAC78684-3D43-475A-8D7E-7B0583D8671F}" dt="2022-05-03T07:28:15.585" v="66" actId="20577"/>
          <ac:spMkLst>
            <pc:docMk/>
            <pc:sldMk cId="3800460771" sldId="627"/>
            <ac:spMk id="3" creationId="{EDF11AFC-2C54-459C-91BD-93E6D36BB2D7}"/>
          </ac:spMkLst>
        </pc:spChg>
      </pc:sldChg>
      <pc:sldChg chg="modSp">
        <pc:chgData name="Goris, Marieke" userId="S::m.goris@vilans.nl::d39db418-921c-40b2-a4eb-02138283dd0b" providerId="AD" clId="Web-{EAC78684-3D43-475A-8D7E-7B0583D8671F}" dt="2022-05-03T07:28:18.741" v="70" actId="20577"/>
        <pc:sldMkLst>
          <pc:docMk/>
          <pc:sldMk cId="3629186583" sldId="640"/>
        </pc:sldMkLst>
        <pc:spChg chg="mod">
          <ac:chgData name="Goris, Marieke" userId="S::m.goris@vilans.nl::d39db418-921c-40b2-a4eb-02138283dd0b" providerId="AD" clId="Web-{EAC78684-3D43-475A-8D7E-7B0583D8671F}" dt="2022-05-03T07:28:18.741" v="70" actId="20577"/>
          <ac:spMkLst>
            <pc:docMk/>
            <pc:sldMk cId="3629186583" sldId="640"/>
            <ac:spMk id="4" creationId="{92BB87D6-7DD6-444E-9331-74323F6E6FCE}"/>
          </ac:spMkLst>
        </pc:spChg>
      </pc:sldChg>
      <pc:sldChg chg="modSp">
        <pc:chgData name="Goris, Marieke" userId="S::m.goris@vilans.nl::d39db418-921c-40b2-a4eb-02138283dd0b" providerId="AD" clId="Web-{EAC78684-3D43-475A-8D7E-7B0583D8671F}" dt="2022-05-03T07:28:11.804" v="62" actId="20577"/>
        <pc:sldMkLst>
          <pc:docMk/>
          <pc:sldMk cId="2948076420" sldId="657"/>
        </pc:sldMkLst>
        <pc:spChg chg="mod">
          <ac:chgData name="Goris, Marieke" userId="S::m.goris@vilans.nl::d39db418-921c-40b2-a4eb-02138283dd0b" providerId="AD" clId="Web-{EAC78684-3D43-475A-8D7E-7B0583D8671F}" dt="2022-05-03T07:28:11.804" v="62" actId="20577"/>
          <ac:spMkLst>
            <pc:docMk/>
            <pc:sldMk cId="2948076420" sldId="657"/>
            <ac:spMk id="4" creationId="{86D0B57A-2359-433A-B1B4-C6B4E495F940}"/>
          </ac:spMkLst>
        </pc:spChg>
      </pc:sldChg>
      <pc:sldChg chg="modSp">
        <pc:chgData name="Goris, Marieke" userId="S::m.goris@vilans.nl::d39db418-921c-40b2-a4eb-02138283dd0b" providerId="AD" clId="Web-{EAC78684-3D43-475A-8D7E-7B0583D8671F}" dt="2022-05-03T07:28:12.601" v="63" actId="20577"/>
        <pc:sldMkLst>
          <pc:docMk/>
          <pc:sldMk cId="1709950952" sldId="660"/>
        </pc:sldMkLst>
        <pc:spChg chg="mod">
          <ac:chgData name="Goris, Marieke" userId="S::m.goris@vilans.nl::d39db418-921c-40b2-a4eb-02138283dd0b" providerId="AD" clId="Web-{EAC78684-3D43-475A-8D7E-7B0583D8671F}" dt="2022-05-03T07:28:12.601" v="63" actId="20577"/>
          <ac:spMkLst>
            <pc:docMk/>
            <pc:sldMk cId="1709950952" sldId="660"/>
            <ac:spMk id="3" creationId="{1389FAEE-16DE-495D-922E-54257564CFAC}"/>
          </ac:spMkLst>
        </pc:spChg>
      </pc:sldChg>
      <pc:sldChg chg="modSp">
        <pc:chgData name="Goris, Marieke" userId="S::m.goris@vilans.nl::d39db418-921c-40b2-a4eb-02138283dd0b" providerId="AD" clId="Web-{EAC78684-3D43-475A-8D7E-7B0583D8671F}" dt="2022-05-03T07:28:13.726" v="64" actId="20577"/>
        <pc:sldMkLst>
          <pc:docMk/>
          <pc:sldMk cId="1217892933" sldId="662"/>
        </pc:sldMkLst>
        <pc:spChg chg="mod">
          <ac:chgData name="Goris, Marieke" userId="S::m.goris@vilans.nl::d39db418-921c-40b2-a4eb-02138283dd0b" providerId="AD" clId="Web-{EAC78684-3D43-475A-8D7E-7B0583D8671F}" dt="2022-05-03T07:28:13.726" v="64" actId="20577"/>
          <ac:spMkLst>
            <pc:docMk/>
            <pc:sldMk cId="1217892933" sldId="662"/>
            <ac:spMk id="3" creationId="{2CB78591-CD8A-4A58-BFB6-97B216F46A93}"/>
          </ac:spMkLst>
        </pc:spChg>
      </pc:sldChg>
      <pc:sldChg chg="modSp">
        <pc:chgData name="Goris, Marieke" userId="S::m.goris@vilans.nl::d39db418-921c-40b2-a4eb-02138283dd0b" providerId="AD" clId="Web-{EAC78684-3D43-475A-8D7E-7B0583D8671F}" dt="2022-05-03T07:28:14.726" v="65" actId="20577"/>
        <pc:sldMkLst>
          <pc:docMk/>
          <pc:sldMk cId="3173867612" sldId="667"/>
        </pc:sldMkLst>
        <pc:spChg chg="mod">
          <ac:chgData name="Goris, Marieke" userId="S::m.goris@vilans.nl::d39db418-921c-40b2-a4eb-02138283dd0b" providerId="AD" clId="Web-{EAC78684-3D43-475A-8D7E-7B0583D8671F}" dt="2022-05-03T07:28:14.726" v="65" actId="20577"/>
          <ac:spMkLst>
            <pc:docMk/>
            <pc:sldMk cId="3173867612" sldId="667"/>
            <ac:spMk id="3" creationId="{F8885AF6-D839-4312-B5F3-E32E44AB8A54}"/>
          </ac:spMkLst>
        </pc:spChg>
      </pc:sldChg>
      <pc:sldChg chg="modSp">
        <pc:chgData name="Goris, Marieke" userId="S::m.goris@vilans.nl::d39db418-921c-40b2-a4eb-02138283dd0b" providerId="AD" clId="Web-{EAC78684-3D43-475A-8D7E-7B0583D8671F}" dt="2022-05-03T07:28:18.163" v="69" actId="20577"/>
        <pc:sldMkLst>
          <pc:docMk/>
          <pc:sldMk cId="495747254" sldId="671"/>
        </pc:sldMkLst>
        <pc:spChg chg="mod">
          <ac:chgData name="Goris, Marieke" userId="S::m.goris@vilans.nl::d39db418-921c-40b2-a4eb-02138283dd0b" providerId="AD" clId="Web-{EAC78684-3D43-475A-8D7E-7B0583D8671F}" dt="2022-05-03T07:28:18.163" v="69" actId="20577"/>
          <ac:spMkLst>
            <pc:docMk/>
            <pc:sldMk cId="495747254" sldId="671"/>
            <ac:spMk id="2" creationId="{E6190DA8-EB96-487E-8D95-6C4E2B0023DA}"/>
          </ac:spMkLst>
        </pc:spChg>
      </pc:sldChg>
      <pc:sldChg chg="modSp">
        <pc:chgData name="Goris, Marieke" userId="S::m.goris@vilans.nl::d39db418-921c-40b2-a4eb-02138283dd0b" providerId="AD" clId="Web-{EAC78684-3D43-475A-8D7E-7B0583D8671F}" dt="2022-05-03T07:28:20.679" v="73" actId="20577"/>
        <pc:sldMkLst>
          <pc:docMk/>
          <pc:sldMk cId="3659252184" sldId="672"/>
        </pc:sldMkLst>
        <pc:spChg chg="mod">
          <ac:chgData name="Goris, Marieke" userId="S::m.goris@vilans.nl::d39db418-921c-40b2-a4eb-02138283dd0b" providerId="AD" clId="Web-{EAC78684-3D43-475A-8D7E-7B0583D8671F}" dt="2022-05-03T07:28:20.679" v="73" actId="20577"/>
          <ac:spMkLst>
            <pc:docMk/>
            <pc:sldMk cId="3659252184" sldId="672"/>
            <ac:spMk id="3" creationId="{8226802E-1F1E-491B-8A51-F810BA877A77}"/>
          </ac:spMkLst>
        </pc:spChg>
      </pc:sldChg>
      <pc:sldChg chg="modSp">
        <pc:chgData name="Goris, Marieke" userId="S::m.goris@vilans.nl::d39db418-921c-40b2-a4eb-02138283dd0b" providerId="AD" clId="Web-{EAC78684-3D43-475A-8D7E-7B0583D8671F}" dt="2022-05-03T07:28:21.570" v="74" actId="20577"/>
        <pc:sldMkLst>
          <pc:docMk/>
          <pc:sldMk cId="2032797906" sldId="673"/>
        </pc:sldMkLst>
        <pc:spChg chg="mod">
          <ac:chgData name="Goris, Marieke" userId="S::m.goris@vilans.nl::d39db418-921c-40b2-a4eb-02138283dd0b" providerId="AD" clId="Web-{EAC78684-3D43-475A-8D7E-7B0583D8671F}" dt="2022-05-03T07:28:21.570" v="74" actId="20577"/>
          <ac:spMkLst>
            <pc:docMk/>
            <pc:sldMk cId="2032797906" sldId="673"/>
            <ac:spMk id="3" creationId="{A99CC3BE-FC6B-4E33-B4E5-E46D79DF9A91}"/>
          </ac:spMkLst>
        </pc:spChg>
      </pc:sldChg>
      <pc:sldChg chg="modSp">
        <pc:chgData name="Goris, Marieke" userId="S::m.goris@vilans.nl::d39db418-921c-40b2-a4eb-02138283dd0b" providerId="AD" clId="Web-{EAC78684-3D43-475A-8D7E-7B0583D8671F}" dt="2022-05-03T07:28:22.070" v="75" actId="20577"/>
        <pc:sldMkLst>
          <pc:docMk/>
          <pc:sldMk cId="4201806991" sldId="677"/>
        </pc:sldMkLst>
        <pc:spChg chg="mod">
          <ac:chgData name="Goris, Marieke" userId="S::m.goris@vilans.nl::d39db418-921c-40b2-a4eb-02138283dd0b" providerId="AD" clId="Web-{EAC78684-3D43-475A-8D7E-7B0583D8671F}" dt="2022-05-03T07:28:22.070" v="75" actId="20577"/>
          <ac:spMkLst>
            <pc:docMk/>
            <pc:sldMk cId="4201806991" sldId="677"/>
            <ac:spMk id="4" creationId="{B7A120B7-399E-47A3-A3C7-C81CA13B6819}"/>
          </ac:spMkLst>
        </pc:spChg>
      </pc:sldChg>
      <pc:sldChg chg="modSp">
        <pc:chgData name="Goris, Marieke" userId="S::m.goris@vilans.nl::d39db418-921c-40b2-a4eb-02138283dd0b" providerId="AD" clId="Web-{EAC78684-3D43-475A-8D7E-7B0583D8671F}" dt="2022-05-03T07:28:25.335" v="78" actId="20577"/>
        <pc:sldMkLst>
          <pc:docMk/>
          <pc:sldMk cId="2604102288" sldId="678"/>
        </pc:sldMkLst>
        <pc:spChg chg="mod">
          <ac:chgData name="Goris, Marieke" userId="S::m.goris@vilans.nl::d39db418-921c-40b2-a4eb-02138283dd0b" providerId="AD" clId="Web-{EAC78684-3D43-475A-8D7E-7B0583D8671F}" dt="2022-05-03T07:28:25.335" v="78" actId="20577"/>
          <ac:spMkLst>
            <pc:docMk/>
            <pc:sldMk cId="2604102288" sldId="678"/>
            <ac:spMk id="3" creationId="{07AACDC7-A95E-4ACB-8549-9ACF052744AE}"/>
          </ac:spMkLst>
        </pc:spChg>
      </pc:sldChg>
      <pc:sldChg chg="modSp">
        <pc:chgData name="Goris, Marieke" userId="S::m.goris@vilans.nl::d39db418-921c-40b2-a4eb-02138283dd0b" providerId="AD" clId="Web-{EAC78684-3D43-475A-8D7E-7B0583D8671F}" dt="2022-05-03T07:28:23.195" v="76" actId="20577"/>
        <pc:sldMkLst>
          <pc:docMk/>
          <pc:sldMk cId="2881010060" sldId="680"/>
        </pc:sldMkLst>
        <pc:spChg chg="mod">
          <ac:chgData name="Goris, Marieke" userId="S::m.goris@vilans.nl::d39db418-921c-40b2-a4eb-02138283dd0b" providerId="AD" clId="Web-{EAC78684-3D43-475A-8D7E-7B0583D8671F}" dt="2022-05-03T07:28:23.195" v="76" actId="20577"/>
          <ac:spMkLst>
            <pc:docMk/>
            <pc:sldMk cId="2881010060" sldId="680"/>
            <ac:spMk id="3" creationId="{6C01D432-C7DE-4366-87EE-85B1F4D9014F}"/>
          </ac:spMkLst>
        </pc:spChg>
      </pc:sldChg>
      <pc:sldChg chg="modSp">
        <pc:chgData name="Goris, Marieke" userId="S::m.goris@vilans.nl::d39db418-921c-40b2-a4eb-02138283dd0b" providerId="AD" clId="Web-{EAC78684-3D43-475A-8D7E-7B0583D8671F}" dt="2022-05-03T07:28:24.101" v="77" actId="20577"/>
        <pc:sldMkLst>
          <pc:docMk/>
          <pc:sldMk cId="1706100628" sldId="681"/>
        </pc:sldMkLst>
        <pc:spChg chg="mod">
          <ac:chgData name="Goris, Marieke" userId="S::m.goris@vilans.nl::d39db418-921c-40b2-a4eb-02138283dd0b" providerId="AD" clId="Web-{EAC78684-3D43-475A-8D7E-7B0583D8671F}" dt="2022-05-03T07:28:24.101" v="77" actId="20577"/>
          <ac:spMkLst>
            <pc:docMk/>
            <pc:sldMk cId="1706100628" sldId="681"/>
            <ac:spMk id="3" creationId="{6FF088D3-F4B0-4D82-A494-2F512BAC71A4}"/>
          </ac:spMkLst>
        </pc:spChg>
      </pc:sldChg>
      <pc:sldChg chg="modSp">
        <pc:chgData name="Goris, Marieke" userId="S::m.goris@vilans.nl::d39db418-921c-40b2-a4eb-02138283dd0b" providerId="AD" clId="Web-{EAC78684-3D43-475A-8D7E-7B0583D8671F}" dt="2022-05-03T07:28:26.226" v="79" actId="20577"/>
        <pc:sldMkLst>
          <pc:docMk/>
          <pc:sldMk cId="1951545225" sldId="683"/>
        </pc:sldMkLst>
        <pc:spChg chg="mod">
          <ac:chgData name="Goris, Marieke" userId="S::m.goris@vilans.nl::d39db418-921c-40b2-a4eb-02138283dd0b" providerId="AD" clId="Web-{EAC78684-3D43-475A-8D7E-7B0583D8671F}" dt="2022-05-03T07:28:26.226" v="79" actId="20577"/>
          <ac:spMkLst>
            <pc:docMk/>
            <pc:sldMk cId="1951545225" sldId="683"/>
            <ac:spMk id="7" creationId="{3A1F9581-581E-48AF-B473-76ADC471D5DB}"/>
          </ac:spMkLst>
        </pc:spChg>
      </pc:sldChg>
      <pc:sldChg chg="modSp">
        <pc:chgData name="Goris, Marieke" userId="S::m.goris@vilans.nl::d39db418-921c-40b2-a4eb-02138283dd0b" providerId="AD" clId="Web-{EAC78684-3D43-475A-8D7E-7B0583D8671F}" dt="2022-05-03T07:28:15.929" v="67" actId="20577"/>
        <pc:sldMkLst>
          <pc:docMk/>
          <pc:sldMk cId="441510258" sldId="685"/>
        </pc:sldMkLst>
        <pc:spChg chg="mod">
          <ac:chgData name="Goris, Marieke" userId="S::m.goris@vilans.nl::d39db418-921c-40b2-a4eb-02138283dd0b" providerId="AD" clId="Web-{EAC78684-3D43-475A-8D7E-7B0583D8671F}" dt="2022-05-03T07:28:15.929" v="67" actId="20577"/>
          <ac:spMkLst>
            <pc:docMk/>
            <pc:sldMk cId="441510258" sldId="685"/>
            <ac:spMk id="2" creationId="{97F932A0-9BDC-47F9-8C5C-5E36676761A7}"/>
          </ac:spMkLst>
        </pc:spChg>
      </pc:sldChg>
      <pc:sldChg chg="modSp">
        <pc:chgData name="Goris, Marieke" userId="S::m.goris@vilans.nl::d39db418-921c-40b2-a4eb-02138283dd0b" providerId="AD" clId="Web-{EAC78684-3D43-475A-8D7E-7B0583D8671F}" dt="2022-05-03T07:28:32.851" v="82" actId="20577"/>
        <pc:sldMkLst>
          <pc:docMk/>
          <pc:sldMk cId="2257289828" sldId="686"/>
        </pc:sldMkLst>
        <pc:spChg chg="mod">
          <ac:chgData name="Goris, Marieke" userId="S::m.goris@vilans.nl::d39db418-921c-40b2-a4eb-02138283dd0b" providerId="AD" clId="Web-{EAC78684-3D43-475A-8D7E-7B0583D8671F}" dt="2022-05-03T07:28:32.851" v="82" actId="20577"/>
          <ac:spMkLst>
            <pc:docMk/>
            <pc:sldMk cId="2257289828" sldId="686"/>
            <ac:spMk id="3" creationId="{8E106E71-BD27-4E0B-BB81-5215A5662DF9}"/>
          </ac:spMkLst>
        </pc:spChg>
      </pc:sldChg>
      <pc:sldChg chg="modSp">
        <pc:chgData name="Goris, Marieke" userId="S::m.goris@vilans.nl::d39db418-921c-40b2-a4eb-02138283dd0b" providerId="AD" clId="Web-{EAC78684-3D43-475A-8D7E-7B0583D8671F}" dt="2022-05-03T07:28:19.116" v="71" actId="20577"/>
        <pc:sldMkLst>
          <pc:docMk/>
          <pc:sldMk cId="1343050292" sldId="687"/>
        </pc:sldMkLst>
        <pc:spChg chg="mod">
          <ac:chgData name="Goris, Marieke" userId="S::m.goris@vilans.nl::d39db418-921c-40b2-a4eb-02138283dd0b" providerId="AD" clId="Web-{EAC78684-3D43-475A-8D7E-7B0583D8671F}" dt="2022-05-03T07:28:19.116" v="71" actId="20577"/>
          <ac:spMkLst>
            <pc:docMk/>
            <pc:sldMk cId="1343050292" sldId="687"/>
            <ac:spMk id="4" creationId="{765B898D-F04D-4DE6-9D61-D4122AA42849}"/>
          </ac:spMkLst>
        </pc:spChg>
      </pc:sldChg>
      <pc:sldChg chg="modSp">
        <pc:chgData name="Goris, Marieke" userId="S::m.goris@vilans.nl::d39db418-921c-40b2-a4eb-02138283dd0b" providerId="AD" clId="Web-{EAC78684-3D43-475A-8D7E-7B0583D8671F}" dt="2022-05-03T07:28:27.210" v="80" actId="20577"/>
        <pc:sldMkLst>
          <pc:docMk/>
          <pc:sldMk cId="3155839256" sldId="689"/>
        </pc:sldMkLst>
        <pc:spChg chg="mod">
          <ac:chgData name="Goris, Marieke" userId="S::m.goris@vilans.nl::d39db418-921c-40b2-a4eb-02138283dd0b" providerId="AD" clId="Web-{EAC78684-3D43-475A-8D7E-7B0583D8671F}" dt="2022-05-03T07:28:27.210" v="80" actId="20577"/>
          <ac:spMkLst>
            <pc:docMk/>
            <pc:sldMk cId="3155839256" sldId="689"/>
            <ac:spMk id="3" creationId="{FB4D64CF-F8E4-4FB3-AA01-D7C69B7A9BE1}"/>
          </ac:spMkLst>
        </pc:spChg>
      </pc:sldChg>
      <pc:sldChg chg="modSp">
        <pc:chgData name="Goris, Marieke" userId="S::m.goris@vilans.nl::d39db418-921c-40b2-a4eb-02138283dd0b" providerId="AD" clId="Web-{EAC78684-3D43-475A-8D7E-7B0583D8671F}" dt="2022-05-03T07:28:28.695" v="81" actId="20577"/>
        <pc:sldMkLst>
          <pc:docMk/>
          <pc:sldMk cId="17018886" sldId="690"/>
        </pc:sldMkLst>
        <pc:spChg chg="mod">
          <ac:chgData name="Goris, Marieke" userId="S::m.goris@vilans.nl::d39db418-921c-40b2-a4eb-02138283dd0b" providerId="AD" clId="Web-{EAC78684-3D43-475A-8D7E-7B0583D8671F}" dt="2022-05-03T07:28:28.695" v="81" actId="20577"/>
          <ac:spMkLst>
            <pc:docMk/>
            <pc:sldMk cId="17018886" sldId="690"/>
            <ac:spMk id="3" creationId="{075F13C6-6943-42F0-B878-4EF2E2D34113}"/>
          </ac:spMkLst>
        </pc:spChg>
      </pc:sldChg>
      <pc:sldChg chg="modSp">
        <pc:chgData name="Goris, Marieke" userId="S::m.goris@vilans.nl::d39db418-921c-40b2-a4eb-02138283dd0b" providerId="AD" clId="Web-{EAC78684-3D43-475A-8D7E-7B0583D8671F}" dt="2022-05-03T07:28:19.898" v="72" actId="20577"/>
        <pc:sldMkLst>
          <pc:docMk/>
          <pc:sldMk cId="3818800788" sldId="691"/>
        </pc:sldMkLst>
        <pc:spChg chg="mod">
          <ac:chgData name="Goris, Marieke" userId="S::m.goris@vilans.nl::d39db418-921c-40b2-a4eb-02138283dd0b" providerId="AD" clId="Web-{EAC78684-3D43-475A-8D7E-7B0583D8671F}" dt="2022-05-03T07:28:19.898" v="72" actId="20577"/>
          <ac:spMkLst>
            <pc:docMk/>
            <pc:sldMk cId="3818800788" sldId="691"/>
            <ac:spMk id="2" creationId="{03D956BD-738A-4B8E-A20D-B2773684784C}"/>
          </ac:spMkLst>
        </pc:spChg>
      </pc:sldChg>
    </pc:docChg>
  </pc:docChgLst>
  <pc:docChgLst>
    <pc:chgData name="Goris, Marieke" userId="d39db418-921c-40b2-a4eb-02138283dd0b" providerId="ADAL" clId="{EFA6F75E-446D-4DFE-92B7-A154C00ED148}"/>
    <pc:docChg chg="custSel modSld">
      <pc:chgData name="Goris, Marieke" userId="d39db418-921c-40b2-a4eb-02138283dd0b" providerId="ADAL" clId="{EFA6F75E-446D-4DFE-92B7-A154C00ED148}" dt="2022-04-04T09:08:33.470" v="189"/>
      <pc:docMkLst>
        <pc:docMk/>
      </pc:docMkLst>
      <pc:sldChg chg="modSp mod">
        <pc:chgData name="Goris, Marieke" userId="d39db418-921c-40b2-a4eb-02138283dd0b" providerId="ADAL" clId="{EFA6F75E-446D-4DFE-92B7-A154C00ED148}" dt="2022-03-23T13:40:17.723" v="152" actId="207"/>
        <pc:sldMkLst>
          <pc:docMk/>
          <pc:sldMk cId="2799226741" sldId="393"/>
        </pc:sldMkLst>
        <pc:spChg chg="mod">
          <ac:chgData name="Goris, Marieke" userId="d39db418-921c-40b2-a4eb-02138283dd0b" providerId="ADAL" clId="{EFA6F75E-446D-4DFE-92B7-A154C00ED148}" dt="2022-03-23T13:40:17.723" v="152" actId="207"/>
          <ac:spMkLst>
            <pc:docMk/>
            <pc:sldMk cId="2799226741" sldId="393"/>
            <ac:spMk id="2" creationId="{00000000-0000-0000-0000-000000000000}"/>
          </ac:spMkLst>
        </pc:spChg>
      </pc:sldChg>
      <pc:sldChg chg="modSp mod">
        <pc:chgData name="Goris, Marieke" userId="d39db418-921c-40b2-a4eb-02138283dd0b" providerId="ADAL" clId="{EFA6F75E-446D-4DFE-92B7-A154C00ED148}" dt="2022-03-23T13:40:10.456" v="151" actId="207"/>
        <pc:sldMkLst>
          <pc:docMk/>
          <pc:sldMk cId="1737545567" sldId="450"/>
        </pc:sldMkLst>
        <pc:spChg chg="mod">
          <ac:chgData name="Goris, Marieke" userId="d39db418-921c-40b2-a4eb-02138283dd0b" providerId="ADAL" clId="{EFA6F75E-446D-4DFE-92B7-A154C00ED148}" dt="2022-03-23T13:40:10.456" v="151" actId="207"/>
          <ac:spMkLst>
            <pc:docMk/>
            <pc:sldMk cId="1737545567" sldId="450"/>
            <ac:spMk id="2" creationId="{00000000-0000-0000-0000-000000000000}"/>
          </ac:spMkLst>
        </pc:spChg>
      </pc:sldChg>
      <pc:sldChg chg="modSp mod">
        <pc:chgData name="Goris, Marieke" userId="d39db418-921c-40b2-a4eb-02138283dd0b" providerId="ADAL" clId="{EFA6F75E-446D-4DFE-92B7-A154C00ED148}" dt="2022-03-23T13:38:54.957" v="142" actId="207"/>
        <pc:sldMkLst>
          <pc:docMk/>
          <pc:sldMk cId="3663571326" sldId="584"/>
        </pc:sldMkLst>
        <pc:spChg chg="mod">
          <ac:chgData name="Goris, Marieke" userId="d39db418-921c-40b2-a4eb-02138283dd0b" providerId="ADAL" clId="{EFA6F75E-446D-4DFE-92B7-A154C00ED148}" dt="2022-03-23T13:38:54.957" v="142" actId="207"/>
          <ac:spMkLst>
            <pc:docMk/>
            <pc:sldMk cId="3663571326" sldId="584"/>
            <ac:spMk id="2" creationId="{00000000-0000-0000-0000-000000000000}"/>
          </ac:spMkLst>
        </pc:spChg>
        <pc:spChg chg="mod">
          <ac:chgData name="Goris, Marieke" userId="d39db418-921c-40b2-a4eb-02138283dd0b" providerId="ADAL" clId="{EFA6F75E-446D-4DFE-92B7-A154C00ED148}" dt="2022-03-23T13:38:22.815" v="141" actId="6549"/>
          <ac:spMkLst>
            <pc:docMk/>
            <pc:sldMk cId="3663571326" sldId="584"/>
            <ac:spMk id="3" creationId="{00000000-0000-0000-0000-000000000000}"/>
          </ac:spMkLst>
        </pc:spChg>
      </pc:sldChg>
      <pc:sldChg chg="modSp mod">
        <pc:chgData name="Goris, Marieke" userId="d39db418-921c-40b2-a4eb-02138283dd0b" providerId="ADAL" clId="{EFA6F75E-446D-4DFE-92B7-A154C00ED148}" dt="2022-03-23T13:40:04.741" v="150" actId="207"/>
        <pc:sldMkLst>
          <pc:docMk/>
          <pc:sldMk cId="3609871428" sldId="598"/>
        </pc:sldMkLst>
        <pc:spChg chg="mod">
          <ac:chgData name="Goris, Marieke" userId="d39db418-921c-40b2-a4eb-02138283dd0b" providerId="ADAL" clId="{EFA6F75E-446D-4DFE-92B7-A154C00ED148}" dt="2022-03-23T13:40:04.741" v="150" actId="207"/>
          <ac:spMkLst>
            <pc:docMk/>
            <pc:sldMk cId="3609871428" sldId="598"/>
            <ac:spMk id="2" creationId="{00000000-0000-0000-0000-000000000000}"/>
          </ac:spMkLst>
        </pc:spChg>
      </pc:sldChg>
      <pc:sldChg chg="modSp mod">
        <pc:chgData name="Goris, Marieke" userId="d39db418-921c-40b2-a4eb-02138283dd0b" providerId="ADAL" clId="{EFA6F75E-446D-4DFE-92B7-A154C00ED148}" dt="2022-03-23T13:54:21.135" v="188" actId="20577"/>
        <pc:sldMkLst>
          <pc:docMk/>
          <pc:sldMk cId="1266600977" sldId="601"/>
        </pc:sldMkLst>
        <pc:spChg chg="mod">
          <ac:chgData name="Goris, Marieke" userId="d39db418-921c-40b2-a4eb-02138283dd0b" providerId="ADAL" clId="{EFA6F75E-446D-4DFE-92B7-A154C00ED148}" dt="2022-03-23T13:39:52.081" v="148" actId="207"/>
          <ac:spMkLst>
            <pc:docMk/>
            <pc:sldMk cId="1266600977" sldId="601"/>
            <ac:spMk id="4" creationId="{F92D4092-0C7D-4158-94D0-3921C8AF4C82}"/>
          </ac:spMkLst>
        </pc:spChg>
        <pc:spChg chg="mod">
          <ac:chgData name="Goris, Marieke" userId="d39db418-921c-40b2-a4eb-02138283dd0b" providerId="ADAL" clId="{EFA6F75E-446D-4DFE-92B7-A154C00ED148}" dt="2022-03-23T13:54:21.135" v="188" actId="20577"/>
          <ac:spMkLst>
            <pc:docMk/>
            <pc:sldMk cId="1266600977" sldId="601"/>
            <ac:spMk id="5" creationId="{823E64AA-9AE6-4C9A-9363-4743C19C8CCA}"/>
          </ac:spMkLst>
        </pc:spChg>
      </pc:sldChg>
      <pc:sldChg chg="modSp mod">
        <pc:chgData name="Goris, Marieke" userId="d39db418-921c-40b2-a4eb-02138283dd0b" providerId="ADAL" clId="{EFA6F75E-446D-4DFE-92B7-A154C00ED148}" dt="2022-03-23T13:39:10.394" v="143" actId="207"/>
        <pc:sldMkLst>
          <pc:docMk/>
          <pc:sldMk cId="2304612080" sldId="603"/>
        </pc:sldMkLst>
        <pc:spChg chg="mod">
          <ac:chgData name="Goris, Marieke" userId="d39db418-921c-40b2-a4eb-02138283dd0b" providerId="ADAL" clId="{EFA6F75E-446D-4DFE-92B7-A154C00ED148}" dt="2022-03-23T13:39:10.394" v="143" actId="207"/>
          <ac:spMkLst>
            <pc:docMk/>
            <pc:sldMk cId="2304612080" sldId="603"/>
            <ac:spMk id="2" creationId="{F5D243E5-617B-424F-8AB5-09D976AFA0B6}"/>
          </ac:spMkLst>
        </pc:spChg>
        <pc:spChg chg="mod">
          <ac:chgData name="Goris, Marieke" userId="d39db418-921c-40b2-a4eb-02138283dd0b" providerId="ADAL" clId="{EFA6F75E-446D-4DFE-92B7-A154C00ED148}" dt="2022-03-16T15:08:11.492" v="50" actId="20577"/>
          <ac:spMkLst>
            <pc:docMk/>
            <pc:sldMk cId="2304612080" sldId="603"/>
            <ac:spMk id="4" creationId="{23087FE3-B7A3-47D5-B570-4A345457AB4C}"/>
          </ac:spMkLst>
        </pc:spChg>
      </pc:sldChg>
      <pc:sldChg chg="delCm">
        <pc:chgData name="Goris, Marieke" userId="d39db418-921c-40b2-a4eb-02138283dd0b" providerId="ADAL" clId="{EFA6F75E-446D-4DFE-92B7-A154C00ED148}" dt="2022-03-23T13:45:32.219" v="181"/>
        <pc:sldMkLst>
          <pc:docMk/>
          <pc:sldMk cId="3899535382" sldId="606"/>
        </pc:sldMkLst>
      </pc:sldChg>
      <pc:sldChg chg="modSp mod">
        <pc:chgData name="Goris, Marieke" userId="d39db418-921c-40b2-a4eb-02138283dd0b" providerId="ADAL" clId="{EFA6F75E-446D-4DFE-92B7-A154C00ED148}" dt="2022-03-23T13:39:21.706" v="144" actId="207"/>
        <pc:sldMkLst>
          <pc:docMk/>
          <pc:sldMk cId="2775559196" sldId="607"/>
        </pc:sldMkLst>
        <pc:spChg chg="mod">
          <ac:chgData name="Goris, Marieke" userId="d39db418-921c-40b2-a4eb-02138283dd0b" providerId="ADAL" clId="{EFA6F75E-446D-4DFE-92B7-A154C00ED148}" dt="2022-03-23T13:39:21.706" v="144" actId="207"/>
          <ac:spMkLst>
            <pc:docMk/>
            <pc:sldMk cId="2775559196" sldId="607"/>
            <ac:spMk id="2" creationId="{C67C5C13-ED27-4AE6-A883-7563B16DD598}"/>
          </ac:spMkLst>
        </pc:spChg>
      </pc:sldChg>
      <pc:sldChg chg="modSp mod delCm">
        <pc:chgData name="Goris, Marieke" userId="d39db418-921c-40b2-a4eb-02138283dd0b" providerId="ADAL" clId="{EFA6F75E-446D-4DFE-92B7-A154C00ED148}" dt="2022-03-23T13:45:44.559" v="182"/>
        <pc:sldMkLst>
          <pc:docMk/>
          <pc:sldMk cId="96638018" sldId="608"/>
        </pc:sldMkLst>
        <pc:spChg chg="mod">
          <ac:chgData name="Goris, Marieke" userId="d39db418-921c-40b2-a4eb-02138283dd0b" providerId="ADAL" clId="{EFA6F75E-446D-4DFE-92B7-A154C00ED148}" dt="2022-03-23T13:39:38.965" v="146" actId="207"/>
          <ac:spMkLst>
            <pc:docMk/>
            <pc:sldMk cId="96638018" sldId="608"/>
            <ac:spMk id="2" creationId="{D9CB550D-40E5-49A2-902B-C0C95EF90095}"/>
          </ac:spMkLst>
        </pc:spChg>
      </pc:sldChg>
      <pc:sldChg chg="modSp mod">
        <pc:chgData name="Goris, Marieke" userId="d39db418-921c-40b2-a4eb-02138283dd0b" providerId="ADAL" clId="{EFA6F75E-446D-4DFE-92B7-A154C00ED148}" dt="2022-03-23T13:39:45.971" v="147" actId="207"/>
        <pc:sldMkLst>
          <pc:docMk/>
          <pc:sldMk cId="1792420491" sldId="621"/>
        </pc:sldMkLst>
        <pc:spChg chg="mod">
          <ac:chgData name="Goris, Marieke" userId="d39db418-921c-40b2-a4eb-02138283dd0b" providerId="ADAL" clId="{EFA6F75E-446D-4DFE-92B7-A154C00ED148}" dt="2022-03-23T13:39:45.971" v="147" actId="207"/>
          <ac:spMkLst>
            <pc:docMk/>
            <pc:sldMk cId="1792420491" sldId="621"/>
            <ac:spMk id="2" creationId="{697E8BE0-E53E-41F8-9FAF-D227E81F1BFF}"/>
          </ac:spMkLst>
        </pc:spChg>
      </pc:sldChg>
      <pc:sldChg chg="modSp mod">
        <pc:chgData name="Goris, Marieke" userId="d39db418-921c-40b2-a4eb-02138283dd0b" providerId="ADAL" clId="{EFA6F75E-446D-4DFE-92B7-A154C00ED148}" dt="2022-03-23T13:39:57.616" v="149" actId="207"/>
        <pc:sldMkLst>
          <pc:docMk/>
          <pc:sldMk cId="858665704" sldId="623"/>
        </pc:sldMkLst>
        <pc:spChg chg="mod">
          <ac:chgData name="Goris, Marieke" userId="d39db418-921c-40b2-a4eb-02138283dd0b" providerId="ADAL" clId="{EFA6F75E-446D-4DFE-92B7-A154C00ED148}" dt="2022-03-23T13:39:57.616" v="149" actId="207"/>
          <ac:spMkLst>
            <pc:docMk/>
            <pc:sldMk cId="858665704" sldId="623"/>
            <ac:spMk id="2" creationId="{00000000-0000-0000-0000-000000000000}"/>
          </ac:spMkLst>
        </pc:spChg>
      </pc:sldChg>
      <pc:sldChg chg="modSp mod">
        <pc:chgData name="Goris, Marieke" userId="d39db418-921c-40b2-a4eb-02138283dd0b" providerId="ADAL" clId="{EFA6F75E-446D-4DFE-92B7-A154C00ED148}" dt="2022-03-23T13:40:34.197" v="153" actId="207"/>
        <pc:sldMkLst>
          <pc:docMk/>
          <pc:sldMk cId="3744784738" sldId="625"/>
        </pc:sldMkLst>
        <pc:spChg chg="mod">
          <ac:chgData name="Goris, Marieke" userId="d39db418-921c-40b2-a4eb-02138283dd0b" providerId="ADAL" clId="{EFA6F75E-446D-4DFE-92B7-A154C00ED148}" dt="2022-03-23T13:40:34.197" v="153" actId="207"/>
          <ac:spMkLst>
            <pc:docMk/>
            <pc:sldMk cId="3744784738" sldId="625"/>
            <ac:spMk id="2" creationId="{455ABA54-FE4C-4448-8087-93CF65BD8C93}"/>
          </ac:spMkLst>
        </pc:spChg>
      </pc:sldChg>
      <pc:sldChg chg="modSp mod">
        <pc:chgData name="Goris, Marieke" userId="d39db418-921c-40b2-a4eb-02138283dd0b" providerId="ADAL" clId="{EFA6F75E-446D-4DFE-92B7-A154C00ED148}" dt="2022-03-23T13:41:11.359" v="158" actId="207"/>
        <pc:sldMkLst>
          <pc:docMk/>
          <pc:sldMk cId="3800460771" sldId="627"/>
        </pc:sldMkLst>
        <pc:spChg chg="mod">
          <ac:chgData name="Goris, Marieke" userId="d39db418-921c-40b2-a4eb-02138283dd0b" providerId="ADAL" clId="{EFA6F75E-446D-4DFE-92B7-A154C00ED148}" dt="2022-03-23T13:41:11.359" v="158" actId="207"/>
          <ac:spMkLst>
            <pc:docMk/>
            <pc:sldMk cId="3800460771" sldId="627"/>
            <ac:spMk id="2" creationId="{FB875FB2-B5AD-41E9-9346-989E9413F356}"/>
          </ac:spMkLst>
        </pc:spChg>
      </pc:sldChg>
      <pc:sldChg chg="modSp mod">
        <pc:chgData name="Goris, Marieke" userId="d39db418-921c-40b2-a4eb-02138283dd0b" providerId="ADAL" clId="{EFA6F75E-446D-4DFE-92B7-A154C00ED148}" dt="2022-03-23T13:41:29.924" v="161" actId="207"/>
        <pc:sldMkLst>
          <pc:docMk/>
          <pc:sldMk cId="3629186583" sldId="640"/>
        </pc:sldMkLst>
        <pc:spChg chg="mod">
          <ac:chgData name="Goris, Marieke" userId="d39db418-921c-40b2-a4eb-02138283dd0b" providerId="ADAL" clId="{EFA6F75E-446D-4DFE-92B7-A154C00ED148}" dt="2022-03-23T13:41:29.924" v="161" actId="207"/>
          <ac:spMkLst>
            <pc:docMk/>
            <pc:sldMk cId="3629186583" sldId="640"/>
            <ac:spMk id="2" creationId="{91436E5C-C5ED-42F7-9F3B-F6DAB420C795}"/>
          </ac:spMkLst>
        </pc:spChg>
      </pc:sldChg>
      <pc:sldChg chg="modSp mod">
        <pc:chgData name="Goris, Marieke" userId="d39db418-921c-40b2-a4eb-02138283dd0b" providerId="ADAL" clId="{EFA6F75E-446D-4DFE-92B7-A154C00ED148}" dt="2022-03-23T13:40:40.635" v="154" actId="207"/>
        <pc:sldMkLst>
          <pc:docMk/>
          <pc:sldMk cId="2948076420" sldId="657"/>
        </pc:sldMkLst>
        <pc:spChg chg="mod">
          <ac:chgData name="Goris, Marieke" userId="d39db418-921c-40b2-a4eb-02138283dd0b" providerId="ADAL" clId="{EFA6F75E-446D-4DFE-92B7-A154C00ED148}" dt="2022-03-23T13:40:40.635" v="154" actId="207"/>
          <ac:spMkLst>
            <pc:docMk/>
            <pc:sldMk cId="2948076420" sldId="657"/>
            <ac:spMk id="2" creationId="{ECBE5772-B3BE-4FCD-A47B-4573DD5E3CBE}"/>
          </ac:spMkLst>
        </pc:spChg>
      </pc:sldChg>
      <pc:sldChg chg="modSp mod delCm">
        <pc:chgData name="Goris, Marieke" userId="d39db418-921c-40b2-a4eb-02138283dd0b" providerId="ADAL" clId="{EFA6F75E-446D-4DFE-92B7-A154C00ED148}" dt="2022-04-04T09:08:33.470" v="189"/>
        <pc:sldMkLst>
          <pc:docMk/>
          <pc:sldMk cId="1709950952" sldId="660"/>
        </pc:sldMkLst>
        <pc:spChg chg="mod">
          <ac:chgData name="Goris, Marieke" userId="d39db418-921c-40b2-a4eb-02138283dd0b" providerId="ADAL" clId="{EFA6F75E-446D-4DFE-92B7-A154C00ED148}" dt="2022-03-23T13:40:50.859" v="155" actId="207"/>
          <ac:spMkLst>
            <pc:docMk/>
            <pc:sldMk cId="1709950952" sldId="660"/>
            <ac:spMk id="2" creationId="{E69B14D1-AB57-4A9A-9E80-2785A865FA36}"/>
          </ac:spMkLst>
        </pc:spChg>
      </pc:sldChg>
      <pc:sldChg chg="modSp mod">
        <pc:chgData name="Goris, Marieke" userId="d39db418-921c-40b2-a4eb-02138283dd0b" providerId="ADAL" clId="{EFA6F75E-446D-4DFE-92B7-A154C00ED148}" dt="2022-03-23T13:40:59.029" v="156" actId="207"/>
        <pc:sldMkLst>
          <pc:docMk/>
          <pc:sldMk cId="1217892933" sldId="662"/>
        </pc:sldMkLst>
        <pc:spChg chg="mod">
          <ac:chgData name="Goris, Marieke" userId="d39db418-921c-40b2-a4eb-02138283dd0b" providerId="ADAL" clId="{EFA6F75E-446D-4DFE-92B7-A154C00ED148}" dt="2022-03-23T13:40:59.029" v="156" actId="207"/>
          <ac:spMkLst>
            <pc:docMk/>
            <pc:sldMk cId="1217892933" sldId="662"/>
            <ac:spMk id="2" creationId="{E69B14D1-AB57-4A9A-9E80-2785A865FA36}"/>
          </ac:spMkLst>
        </pc:spChg>
      </pc:sldChg>
      <pc:sldChg chg="modSp mod">
        <pc:chgData name="Goris, Marieke" userId="d39db418-921c-40b2-a4eb-02138283dd0b" providerId="ADAL" clId="{EFA6F75E-446D-4DFE-92B7-A154C00ED148}" dt="2022-03-23T13:41:05.021" v="157" actId="207"/>
        <pc:sldMkLst>
          <pc:docMk/>
          <pc:sldMk cId="3173867612" sldId="667"/>
        </pc:sldMkLst>
        <pc:spChg chg="mod">
          <ac:chgData name="Goris, Marieke" userId="d39db418-921c-40b2-a4eb-02138283dd0b" providerId="ADAL" clId="{EFA6F75E-446D-4DFE-92B7-A154C00ED148}" dt="2022-03-23T13:41:05.021" v="157" actId="207"/>
          <ac:spMkLst>
            <pc:docMk/>
            <pc:sldMk cId="3173867612" sldId="667"/>
            <ac:spMk id="2" creationId="{ED604FA0-794E-4E52-9840-C148D0010B2C}"/>
          </ac:spMkLst>
        </pc:spChg>
      </pc:sldChg>
      <pc:sldChg chg="modSp mod">
        <pc:chgData name="Goris, Marieke" userId="d39db418-921c-40b2-a4eb-02138283dd0b" providerId="ADAL" clId="{EFA6F75E-446D-4DFE-92B7-A154C00ED148}" dt="2022-03-23T13:41:25.125" v="160" actId="207"/>
        <pc:sldMkLst>
          <pc:docMk/>
          <pc:sldMk cId="495747254" sldId="671"/>
        </pc:sldMkLst>
        <pc:spChg chg="mod">
          <ac:chgData name="Goris, Marieke" userId="d39db418-921c-40b2-a4eb-02138283dd0b" providerId="ADAL" clId="{EFA6F75E-446D-4DFE-92B7-A154C00ED148}" dt="2022-03-23T13:41:25.125" v="160" actId="207"/>
          <ac:spMkLst>
            <pc:docMk/>
            <pc:sldMk cId="495747254" sldId="671"/>
            <ac:spMk id="5" creationId="{9A85110D-FBCD-453D-9716-E4CA5053C4DC}"/>
          </ac:spMkLst>
        </pc:spChg>
      </pc:sldChg>
      <pc:sldChg chg="modSp mod">
        <pc:chgData name="Goris, Marieke" userId="d39db418-921c-40b2-a4eb-02138283dd0b" providerId="ADAL" clId="{EFA6F75E-446D-4DFE-92B7-A154C00ED148}" dt="2022-03-23T13:42:04.334" v="167" actId="207"/>
        <pc:sldMkLst>
          <pc:docMk/>
          <pc:sldMk cId="3659252184" sldId="672"/>
        </pc:sldMkLst>
        <pc:spChg chg="mod">
          <ac:chgData name="Goris, Marieke" userId="d39db418-921c-40b2-a4eb-02138283dd0b" providerId="ADAL" clId="{EFA6F75E-446D-4DFE-92B7-A154C00ED148}" dt="2022-03-23T13:42:04.334" v="167" actId="207"/>
          <ac:spMkLst>
            <pc:docMk/>
            <pc:sldMk cId="3659252184" sldId="672"/>
            <ac:spMk id="2" creationId="{A4CBF679-CDA1-483D-9ED4-8156B9441D28}"/>
          </ac:spMkLst>
        </pc:spChg>
      </pc:sldChg>
      <pc:sldChg chg="modSp mod">
        <pc:chgData name="Goris, Marieke" userId="d39db418-921c-40b2-a4eb-02138283dd0b" providerId="ADAL" clId="{EFA6F75E-446D-4DFE-92B7-A154C00ED148}" dt="2022-03-23T13:42:15.392" v="168" actId="207"/>
        <pc:sldMkLst>
          <pc:docMk/>
          <pc:sldMk cId="2032797906" sldId="673"/>
        </pc:sldMkLst>
        <pc:spChg chg="mod">
          <ac:chgData name="Goris, Marieke" userId="d39db418-921c-40b2-a4eb-02138283dd0b" providerId="ADAL" clId="{EFA6F75E-446D-4DFE-92B7-A154C00ED148}" dt="2022-03-23T13:42:15.392" v="168" actId="207"/>
          <ac:spMkLst>
            <pc:docMk/>
            <pc:sldMk cId="2032797906" sldId="673"/>
            <ac:spMk id="2" creationId="{A4CBF679-CDA1-483D-9ED4-8156B9441D28}"/>
          </ac:spMkLst>
        </pc:spChg>
      </pc:sldChg>
      <pc:sldChg chg="modSp mod">
        <pc:chgData name="Goris, Marieke" userId="d39db418-921c-40b2-a4eb-02138283dd0b" providerId="ADAL" clId="{EFA6F75E-446D-4DFE-92B7-A154C00ED148}" dt="2022-03-23T13:42:50.279" v="169" actId="207"/>
        <pc:sldMkLst>
          <pc:docMk/>
          <pc:sldMk cId="4201806991" sldId="677"/>
        </pc:sldMkLst>
        <pc:spChg chg="mod">
          <ac:chgData name="Goris, Marieke" userId="d39db418-921c-40b2-a4eb-02138283dd0b" providerId="ADAL" clId="{EFA6F75E-446D-4DFE-92B7-A154C00ED148}" dt="2022-03-23T13:42:50.279" v="169" actId="207"/>
          <ac:spMkLst>
            <pc:docMk/>
            <pc:sldMk cId="4201806991" sldId="677"/>
            <ac:spMk id="2" creationId="{F67D4807-F0DD-4069-A281-D8E98C983BA9}"/>
          </ac:spMkLst>
        </pc:spChg>
      </pc:sldChg>
      <pc:sldChg chg="modSp mod">
        <pc:chgData name="Goris, Marieke" userId="d39db418-921c-40b2-a4eb-02138283dd0b" providerId="ADAL" clId="{EFA6F75E-446D-4DFE-92B7-A154C00ED148}" dt="2022-03-23T13:43:10.378" v="172" actId="207"/>
        <pc:sldMkLst>
          <pc:docMk/>
          <pc:sldMk cId="2604102288" sldId="678"/>
        </pc:sldMkLst>
        <pc:spChg chg="mod">
          <ac:chgData name="Goris, Marieke" userId="d39db418-921c-40b2-a4eb-02138283dd0b" providerId="ADAL" clId="{EFA6F75E-446D-4DFE-92B7-A154C00ED148}" dt="2022-03-23T13:43:10.378" v="172" actId="207"/>
          <ac:spMkLst>
            <pc:docMk/>
            <pc:sldMk cId="2604102288" sldId="678"/>
            <ac:spMk id="2" creationId="{A4CBF679-CDA1-483D-9ED4-8156B9441D28}"/>
          </ac:spMkLst>
        </pc:spChg>
      </pc:sldChg>
      <pc:sldChg chg="modSp mod">
        <pc:chgData name="Goris, Marieke" userId="d39db418-921c-40b2-a4eb-02138283dd0b" providerId="ADAL" clId="{EFA6F75E-446D-4DFE-92B7-A154C00ED148}" dt="2022-03-23T13:42:58.912" v="170" actId="207"/>
        <pc:sldMkLst>
          <pc:docMk/>
          <pc:sldMk cId="2881010060" sldId="680"/>
        </pc:sldMkLst>
        <pc:spChg chg="mod">
          <ac:chgData name="Goris, Marieke" userId="d39db418-921c-40b2-a4eb-02138283dd0b" providerId="ADAL" clId="{EFA6F75E-446D-4DFE-92B7-A154C00ED148}" dt="2022-03-23T13:42:58.912" v="170" actId="207"/>
          <ac:spMkLst>
            <pc:docMk/>
            <pc:sldMk cId="2881010060" sldId="680"/>
            <ac:spMk id="2" creationId="{A4CBF679-CDA1-483D-9ED4-8156B9441D28}"/>
          </ac:spMkLst>
        </pc:spChg>
      </pc:sldChg>
      <pc:sldChg chg="modSp mod">
        <pc:chgData name="Goris, Marieke" userId="d39db418-921c-40b2-a4eb-02138283dd0b" providerId="ADAL" clId="{EFA6F75E-446D-4DFE-92B7-A154C00ED148}" dt="2022-03-23T13:43:04.584" v="171" actId="207"/>
        <pc:sldMkLst>
          <pc:docMk/>
          <pc:sldMk cId="1706100628" sldId="681"/>
        </pc:sldMkLst>
        <pc:spChg chg="mod">
          <ac:chgData name="Goris, Marieke" userId="d39db418-921c-40b2-a4eb-02138283dd0b" providerId="ADAL" clId="{EFA6F75E-446D-4DFE-92B7-A154C00ED148}" dt="2022-03-23T13:43:04.584" v="171" actId="207"/>
          <ac:spMkLst>
            <pc:docMk/>
            <pc:sldMk cId="1706100628" sldId="681"/>
            <ac:spMk id="2" creationId="{C61619BB-1ED9-49E1-9960-2DF3F818AAC4}"/>
          </ac:spMkLst>
        </pc:spChg>
      </pc:sldChg>
      <pc:sldChg chg="modSp mod">
        <pc:chgData name="Goris, Marieke" userId="d39db418-921c-40b2-a4eb-02138283dd0b" providerId="ADAL" clId="{EFA6F75E-446D-4DFE-92B7-A154C00ED148}" dt="2022-03-23T13:43:15.697" v="173" actId="207"/>
        <pc:sldMkLst>
          <pc:docMk/>
          <pc:sldMk cId="1951545225" sldId="683"/>
        </pc:sldMkLst>
        <pc:spChg chg="mod">
          <ac:chgData name="Goris, Marieke" userId="d39db418-921c-40b2-a4eb-02138283dd0b" providerId="ADAL" clId="{EFA6F75E-446D-4DFE-92B7-A154C00ED148}" dt="2022-03-23T13:43:15.697" v="173" actId="207"/>
          <ac:spMkLst>
            <pc:docMk/>
            <pc:sldMk cId="1951545225" sldId="683"/>
            <ac:spMk id="2" creationId="{789DD157-30CB-4B5A-83C4-DF788D5D93FC}"/>
          </ac:spMkLst>
        </pc:spChg>
      </pc:sldChg>
      <pc:sldChg chg="modSp mod">
        <pc:chgData name="Goris, Marieke" userId="d39db418-921c-40b2-a4eb-02138283dd0b" providerId="ADAL" clId="{EFA6F75E-446D-4DFE-92B7-A154C00ED148}" dt="2022-03-23T13:41:17.646" v="159" actId="207"/>
        <pc:sldMkLst>
          <pc:docMk/>
          <pc:sldMk cId="441510258" sldId="685"/>
        </pc:sldMkLst>
        <pc:spChg chg="mod">
          <ac:chgData name="Goris, Marieke" userId="d39db418-921c-40b2-a4eb-02138283dd0b" providerId="ADAL" clId="{EFA6F75E-446D-4DFE-92B7-A154C00ED148}" dt="2022-03-23T13:41:17.646" v="159" actId="207"/>
          <ac:spMkLst>
            <pc:docMk/>
            <pc:sldMk cId="441510258" sldId="685"/>
            <ac:spMk id="4" creationId="{74F0ADED-EF54-4C43-96E1-E60CFF2F7A01}"/>
          </ac:spMkLst>
        </pc:spChg>
      </pc:sldChg>
      <pc:sldChg chg="modSp mod">
        <pc:chgData name="Goris, Marieke" userId="d39db418-921c-40b2-a4eb-02138283dd0b" providerId="ADAL" clId="{EFA6F75E-446D-4DFE-92B7-A154C00ED148}" dt="2022-03-23T13:39:31.545" v="145" actId="207"/>
        <pc:sldMkLst>
          <pc:docMk/>
          <pc:sldMk cId="2257289828" sldId="686"/>
        </pc:sldMkLst>
        <pc:spChg chg="mod">
          <ac:chgData name="Goris, Marieke" userId="d39db418-921c-40b2-a4eb-02138283dd0b" providerId="ADAL" clId="{EFA6F75E-446D-4DFE-92B7-A154C00ED148}" dt="2022-03-23T13:39:31.545" v="145" actId="207"/>
          <ac:spMkLst>
            <pc:docMk/>
            <pc:sldMk cId="2257289828" sldId="686"/>
            <ac:spMk id="2" creationId="{C67C5C13-ED27-4AE6-A883-7563B16DD598}"/>
          </ac:spMkLst>
        </pc:spChg>
      </pc:sldChg>
      <pc:sldChg chg="modSp mod">
        <pc:chgData name="Goris, Marieke" userId="d39db418-921c-40b2-a4eb-02138283dd0b" providerId="ADAL" clId="{EFA6F75E-446D-4DFE-92B7-A154C00ED148}" dt="2022-03-23T13:41:35.888" v="162" actId="207"/>
        <pc:sldMkLst>
          <pc:docMk/>
          <pc:sldMk cId="1343050292" sldId="687"/>
        </pc:sldMkLst>
        <pc:spChg chg="mod">
          <ac:chgData name="Goris, Marieke" userId="d39db418-921c-40b2-a4eb-02138283dd0b" providerId="ADAL" clId="{EFA6F75E-446D-4DFE-92B7-A154C00ED148}" dt="2022-03-23T13:41:35.888" v="162" actId="207"/>
          <ac:spMkLst>
            <pc:docMk/>
            <pc:sldMk cId="1343050292" sldId="687"/>
            <ac:spMk id="2" creationId="{421FAA06-4B0B-4398-9B3C-2E2B24995840}"/>
          </ac:spMkLst>
        </pc:spChg>
      </pc:sldChg>
      <pc:sldChg chg="modSp mod">
        <pc:chgData name="Goris, Marieke" userId="d39db418-921c-40b2-a4eb-02138283dd0b" providerId="ADAL" clId="{EFA6F75E-446D-4DFE-92B7-A154C00ED148}" dt="2022-03-23T13:43:22.241" v="174" actId="207"/>
        <pc:sldMkLst>
          <pc:docMk/>
          <pc:sldMk cId="3155839256" sldId="689"/>
        </pc:sldMkLst>
        <pc:spChg chg="mod">
          <ac:chgData name="Goris, Marieke" userId="d39db418-921c-40b2-a4eb-02138283dd0b" providerId="ADAL" clId="{EFA6F75E-446D-4DFE-92B7-A154C00ED148}" dt="2022-03-23T13:43:22.241" v="174" actId="207"/>
          <ac:spMkLst>
            <pc:docMk/>
            <pc:sldMk cId="3155839256" sldId="689"/>
            <ac:spMk id="2" creationId="{A4CBF679-CDA1-483D-9ED4-8156B9441D28}"/>
          </ac:spMkLst>
        </pc:spChg>
      </pc:sldChg>
      <pc:sldChg chg="addSp delSp modSp mod">
        <pc:chgData name="Goris, Marieke" userId="d39db418-921c-40b2-a4eb-02138283dd0b" providerId="ADAL" clId="{EFA6F75E-446D-4DFE-92B7-A154C00ED148}" dt="2022-03-23T13:44:16.487" v="180" actId="207"/>
        <pc:sldMkLst>
          <pc:docMk/>
          <pc:sldMk cId="17018886" sldId="690"/>
        </pc:sldMkLst>
        <pc:spChg chg="mod">
          <ac:chgData name="Goris, Marieke" userId="d39db418-921c-40b2-a4eb-02138283dd0b" providerId="ADAL" clId="{EFA6F75E-446D-4DFE-92B7-A154C00ED148}" dt="2022-03-23T13:44:16.487" v="180" actId="207"/>
          <ac:spMkLst>
            <pc:docMk/>
            <pc:sldMk cId="17018886" sldId="690"/>
            <ac:spMk id="2" creationId="{F67D4807-F0DD-4069-A281-D8E98C983BA9}"/>
          </ac:spMkLst>
        </pc:spChg>
        <pc:spChg chg="del">
          <ac:chgData name="Goris, Marieke" userId="d39db418-921c-40b2-a4eb-02138283dd0b" providerId="ADAL" clId="{EFA6F75E-446D-4DFE-92B7-A154C00ED148}" dt="2022-03-23T13:43:52.722" v="176" actId="26606"/>
          <ac:spMkLst>
            <pc:docMk/>
            <pc:sldMk cId="17018886" sldId="690"/>
            <ac:spMk id="11" creationId="{4E4490D0-3672-446A-AC12-B4830333BDDD}"/>
          </ac:spMkLst>
        </pc:spChg>
        <pc:spChg chg="del">
          <ac:chgData name="Goris, Marieke" userId="d39db418-921c-40b2-a4eb-02138283dd0b" providerId="ADAL" clId="{EFA6F75E-446D-4DFE-92B7-A154C00ED148}" dt="2022-03-23T13:43:52.722" v="176" actId="26606"/>
          <ac:spMkLst>
            <pc:docMk/>
            <pc:sldMk cId="17018886" sldId="690"/>
            <ac:spMk id="13" creationId="{39CB82C2-DF65-4EC1-8280-F201D50F570B}"/>
          </ac:spMkLst>
        </pc:spChg>
        <pc:spChg chg="del">
          <ac:chgData name="Goris, Marieke" userId="d39db418-921c-40b2-a4eb-02138283dd0b" providerId="ADAL" clId="{EFA6F75E-446D-4DFE-92B7-A154C00ED148}" dt="2022-03-23T13:43:52.722" v="176" actId="26606"/>
          <ac:spMkLst>
            <pc:docMk/>
            <pc:sldMk cId="17018886" sldId="690"/>
            <ac:spMk id="17" creationId="{FA4CD5CB-D209-4D70-8CA4-629731C59219}"/>
          </ac:spMkLst>
        </pc:spChg>
        <pc:spChg chg="del">
          <ac:chgData name="Goris, Marieke" userId="d39db418-921c-40b2-a4eb-02138283dd0b" providerId="ADAL" clId="{EFA6F75E-446D-4DFE-92B7-A154C00ED148}" dt="2022-03-23T13:43:52.722" v="176" actId="26606"/>
          <ac:spMkLst>
            <pc:docMk/>
            <pc:sldMk cId="17018886" sldId="690"/>
            <ac:spMk id="21" creationId="{B4C27B90-DF2B-4D00-BA07-18ED774CD2F1}"/>
          </ac:spMkLst>
        </pc:spChg>
        <pc:spChg chg="del">
          <ac:chgData name="Goris, Marieke" userId="d39db418-921c-40b2-a4eb-02138283dd0b" providerId="ADAL" clId="{EFA6F75E-446D-4DFE-92B7-A154C00ED148}" dt="2022-03-23T13:43:52.722" v="176" actId="26606"/>
          <ac:spMkLst>
            <pc:docMk/>
            <pc:sldMk cId="17018886" sldId="690"/>
            <ac:spMk id="23" creationId="{593ACC25-C262-417A-8AA9-0641C772BDB6}"/>
          </ac:spMkLst>
        </pc:spChg>
        <pc:spChg chg="add">
          <ac:chgData name="Goris, Marieke" userId="d39db418-921c-40b2-a4eb-02138283dd0b" providerId="ADAL" clId="{EFA6F75E-446D-4DFE-92B7-A154C00ED148}" dt="2022-03-23T13:43:52.722" v="176" actId="26606"/>
          <ac:spMkLst>
            <pc:docMk/>
            <pc:sldMk cId="17018886" sldId="690"/>
            <ac:spMk id="28" creationId="{4E4490D0-3672-446A-AC12-B4830333BDDD}"/>
          </ac:spMkLst>
        </pc:spChg>
        <pc:spChg chg="add">
          <ac:chgData name="Goris, Marieke" userId="d39db418-921c-40b2-a4eb-02138283dd0b" providerId="ADAL" clId="{EFA6F75E-446D-4DFE-92B7-A154C00ED148}" dt="2022-03-23T13:43:52.722" v="176" actId="26606"/>
          <ac:spMkLst>
            <pc:docMk/>
            <pc:sldMk cId="17018886" sldId="690"/>
            <ac:spMk id="30" creationId="{39CB82C2-DF65-4EC1-8280-F201D50F570B}"/>
          </ac:spMkLst>
        </pc:spChg>
        <pc:spChg chg="add">
          <ac:chgData name="Goris, Marieke" userId="d39db418-921c-40b2-a4eb-02138283dd0b" providerId="ADAL" clId="{EFA6F75E-446D-4DFE-92B7-A154C00ED148}" dt="2022-03-23T13:43:52.722" v="176" actId="26606"/>
          <ac:spMkLst>
            <pc:docMk/>
            <pc:sldMk cId="17018886" sldId="690"/>
            <ac:spMk id="34" creationId="{FA4CD5CB-D209-4D70-8CA4-629731C59219}"/>
          </ac:spMkLst>
        </pc:spChg>
        <pc:spChg chg="add">
          <ac:chgData name="Goris, Marieke" userId="d39db418-921c-40b2-a4eb-02138283dd0b" providerId="ADAL" clId="{EFA6F75E-446D-4DFE-92B7-A154C00ED148}" dt="2022-03-23T13:43:52.722" v="176" actId="26606"/>
          <ac:spMkLst>
            <pc:docMk/>
            <pc:sldMk cId="17018886" sldId="690"/>
            <ac:spMk id="38" creationId="{B4C27B90-DF2B-4D00-BA07-18ED774CD2F1}"/>
          </ac:spMkLst>
        </pc:spChg>
        <pc:spChg chg="add">
          <ac:chgData name="Goris, Marieke" userId="d39db418-921c-40b2-a4eb-02138283dd0b" providerId="ADAL" clId="{EFA6F75E-446D-4DFE-92B7-A154C00ED148}" dt="2022-03-23T13:43:52.722" v="176" actId="26606"/>
          <ac:spMkLst>
            <pc:docMk/>
            <pc:sldMk cId="17018886" sldId="690"/>
            <ac:spMk id="40" creationId="{593ACC25-C262-417A-8AA9-0641C772BDB6}"/>
          </ac:spMkLst>
        </pc:spChg>
        <pc:picChg chg="mod">
          <ac:chgData name="Goris, Marieke" userId="d39db418-921c-40b2-a4eb-02138283dd0b" providerId="ADAL" clId="{EFA6F75E-446D-4DFE-92B7-A154C00ED148}" dt="2022-03-23T13:44:09.729" v="179" actId="14100"/>
          <ac:picMkLst>
            <pc:docMk/>
            <pc:sldMk cId="17018886" sldId="690"/>
            <ac:picMk id="6" creationId="{A0C5C622-B2B9-4741-830D-D66B7B80999F}"/>
          </ac:picMkLst>
        </pc:picChg>
        <pc:cxnChg chg="del">
          <ac:chgData name="Goris, Marieke" userId="d39db418-921c-40b2-a4eb-02138283dd0b" providerId="ADAL" clId="{EFA6F75E-446D-4DFE-92B7-A154C00ED148}" dt="2022-03-23T13:43:52.722" v="176" actId="26606"/>
          <ac:cxnSpMkLst>
            <pc:docMk/>
            <pc:sldMk cId="17018886" sldId="690"/>
            <ac:cxnSpMk id="15" creationId="{7E1D4427-852B-4B37-8E76-0E9F1810BA2A}"/>
          </ac:cxnSpMkLst>
        </pc:cxnChg>
        <pc:cxnChg chg="del">
          <ac:chgData name="Goris, Marieke" userId="d39db418-921c-40b2-a4eb-02138283dd0b" providerId="ADAL" clId="{EFA6F75E-446D-4DFE-92B7-A154C00ED148}" dt="2022-03-23T13:43:52.722" v="176" actId="26606"/>
          <ac:cxnSpMkLst>
            <pc:docMk/>
            <pc:sldMk cId="17018886" sldId="690"/>
            <ac:cxnSpMk id="19" creationId="{5C6A2BAE-B461-4B55-8E1F-0722ABDD1393}"/>
          </ac:cxnSpMkLst>
        </pc:cxnChg>
        <pc:cxnChg chg="add">
          <ac:chgData name="Goris, Marieke" userId="d39db418-921c-40b2-a4eb-02138283dd0b" providerId="ADAL" clId="{EFA6F75E-446D-4DFE-92B7-A154C00ED148}" dt="2022-03-23T13:43:52.722" v="176" actId="26606"/>
          <ac:cxnSpMkLst>
            <pc:docMk/>
            <pc:sldMk cId="17018886" sldId="690"/>
            <ac:cxnSpMk id="32" creationId="{7E1D4427-852B-4B37-8E76-0E9F1810BA2A}"/>
          </ac:cxnSpMkLst>
        </pc:cxnChg>
        <pc:cxnChg chg="add">
          <ac:chgData name="Goris, Marieke" userId="d39db418-921c-40b2-a4eb-02138283dd0b" providerId="ADAL" clId="{EFA6F75E-446D-4DFE-92B7-A154C00ED148}" dt="2022-03-23T13:43:52.722" v="176" actId="26606"/>
          <ac:cxnSpMkLst>
            <pc:docMk/>
            <pc:sldMk cId="17018886" sldId="690"/>
            <ac:cxnSpMk id="36" creationId="{5C6A2BAE-B461-4B55-8E1F-0722ABDD1393}"/>
          </ac:cxnSpMkLst>
        </pc:cxnChg>
      </pc:sldChg>
      <pc:sldChg chg="modSp mod">
        <pc:chgData name="Goris, Marieke" userId="d39db418-921c-40b2-a4eb-02138283dd0b" providerId="ADAL" clId="{EFA6F75E-446D-4DFE-92B7-A154C00ED148}" dt="2022-03-23T13:47:18.995" v="187" actId="1037"/>
        <pc:sldMkLst>
          <pc:docMk/>
          <pc:sldMk cId="3818800788" sldId="691"/>
        </pc:sldMkLst>
        <pc:spChg chg="mod">
          <ac:chgData name="Goris, Marieke" userId="d39db418-921c-40b2-a4eb-02138283dd0b" providerId="ADAL" clId="{EFA6F75E-446D-4DFE-92B7-A154C00ED148}" dt="2022-03-23T13:41:53.823" v="166" actId="14100"/>
          <ac:spMkLst>
            <pc:docMk/>
            <pc:sldMk cId="3818800788" sldId="691"/>
            <ac:spMk id="5" creationId="{2D529167-ABA6-4782-B13E-40E8681C24C4}"/>
          </ac:spMkLst>
        </pc:spChg>
        <pc:picChg chg="mod">
          <ac:chgData name="Goris, Marieke" userId="d39db418-921c-40b2-a4eb-02138283dd0b" providerId="ADAL" clId="{EFA6F75E-446D-4DFE-92B7-A154C00ED148}" dt="2022-03-23T13:47:18.995" v="187" actId="1037"/>
          <ac:picMkLst>
            <pc:docMk/>
            <pc:sldMk cId="3818800788" sldId="691"/>
            <ac:picMk id="8" creationId="{1C406D89-C8A8-4D04-AC8A-B72A6BACDF8E}"/>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2A5_FA727C8F.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2A5_FA727C8F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Map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_2AB_74523789.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_2AB_745237892.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1" i="0" u="none" strike="noStrike" kern="1200" spc="0" baseline="0">
                <a:solidFill>
                  <a:schemeClr val="tx1">
                    <a:lumMod val="65000"/>
                    <a:lumOff val="35000"/>
                  </a:schemeClr>
                </a:solidFill>
                <a:latin typeface="+mn-lt"/>
                <a:ea typeface="+mn-ea"/>
                <a:cs typeface="+mn-cs"/>
              </a:defRPr>
            </a:pPr>
            <a:r>
              <a:rPr lang="en-US" b="1" err="1"/>
              <a:t>Zorgorganisatie</a:t>
            </a:r>
            <a:r>
              <a:rPr lang="en-US" b="1"/>
              <a:t> Y (100 </a:t>
            </a:r>
            <a:r>
              <a:rPr lang="en-US" b="1" err="1"/>
              <a:t>cliënten</a:t>
            </a:r>
            <a:r>
              <a:rPr lang="en-US" b="1"/>
              <a:t>)</a:t>
            </a:r>
          </a:p>
        </c:rich>
      </c:tx>
      <c:overlay val="0"/>
      <c:spPr>
        <a:noFill/>
        <a:ln>
          <a:noFill/>
        </a:ln>
        <a:effectLst/>
      </c:spPr>
      <c:txPr>
        <a:bodyPr rot="0" spcFirstLastPara="1" vertOverflow="ellipsis" vert="horz" wrap="square" anchor="ctr" anchorCtr="1"/>
        <a:lstStyle/>
        <a:p>
          <a:pPr>
            <a:defRPr sz="132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Blad1!$B$3</c:f>
              <c:strCache>
                <c:ptCount val="1"/>
                <c:pt idx="0">
                  <c:v>Totaal</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Blad1!$A$6:$A$15</c:f>
              <c:strCache>
                <c:ptCount val="10"/>
                <c:pt idx="0">
                  <c:v>Pijn</c:v>
                </c:pt>
                <c:pt idx="1">
                  <c:v>Woning</c:v>
                </c:pt>
                <c:pt idx="2">
                  <c:v>Mondgezondheid </c:v>
                </c:pt>
                <c:pt idx="3">
                  <c:v>Mantelzorg/zorg voor kind of huisgenoot</c:v>
                </c:pt>
                <c:pt idx="4">
                  <c:v>Neuromusculair sk-functie</c:v>
                </c:pt>
                <c:pt idx="5">
                  <c:v>Huid</c:v>
                </c:pt>
                <c:pt idx="6">
                  <c:v>Medicatie</c:v>
                </c:pt>
                <c:pt idx="7">
                  <c:v>Circulatie</c:v>
                </c:pt>
                <c:pt idx="8">
                  <c:v>Cognitie</c:v>
                </c:pt>
                <c:pt idx="9">
                  <c:v>Persoonlijke zorg</c:v>
                </c:pt>
              </c:strCache>
            </c:strRef>
          </c:cat>
          <c:val>
            <c:numRef>
              <c:f>Blad1!$B$6:$B$15</c:f>
              <c:numCache>
                <c:formatCode>General</c:formatCode>
                <c:ptCount val="10"/>
                <c:pt idx="0">
                  <c:v>4</c:v>
                </c:pt>
                <c:pt idx="1">
                  <c:v>5</c:v>
                </c:pt>
                <c:pt idx="2">
                  <c:v>11</c:v>
                </c:pt>
                <c:pt idx="3">
                  <c:v>15</c:v>
                </c:pt>
                <c:pt idx="4">
                  <c:v>23</c:v>
                </c:pt>
                <c:pt idx="5">
                  <c:v>33</c:v>
                </c:pt>
                <c:pt idx="6">
                  <c:v>34</c:v>
                </c:pt>
                <c:pt idx="7">
                  <c:v>47</c:v>
                </c:pt>
                <c:pt idx="8">
                  <c:v>62</c:v>
                </c:pt>
                <c:pt idx="9">
                  <c:v>78</c:v>
                </c:pt>
              </c:numCache>
            </c:numRef>
          </c:val>
          <c:extLst>
            <c:ext xmlns:c16="http://schemas.microsoft.com/office/drawing/2014/chart" uri="{C3380CC4-5D6E-409C-BE32-E72D297353CC}">
              <c16:uniqueId val="{00000000-872D-41DF-B1D4-68F96B4B7225}"/>
            </c:ext>
          </c:extLst>
        </c:ser>
        <c:dLbls>
          <c:dLblPos val="outEnd"/>
          <c:showLegendKey val="0"/>
          <c:showVal val="1"/>
          <c:showCatName val="0"/>
          <c:showSerName val="0"/>
          <c:showPercent val="0"/>
          <c:showBubbleSize val="0"/>
        </c:dLbls>
        <c:gapWidth val="182"/>
        <c:axId val="461167784"/>
        <c:axId val="461168768"/>
      </c:barChart>
      <c:catAx>
        <c:axId val="4611677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61168768"/>
        <c:crosses val="autoZero"/>
        <c:auto val="1"/>
        <c:lblAlgn val="ctr"/>
        <c:lblOffset val="100"/>
        <c:noMultiLvlLbl val="0"/>
      </c:catAx>
      <c:valAx>
        <c:axId val="461168768"/>
        <c:scaling>
          <c:orientation val="minMax"/>
          <c:max val="10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61167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nl-NL"/>
              <a:t>Signalen / symptomen</a:t>
            </a:r>
          </a:p>
        </c:rich>
      </c:tx>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105-440C-8E28-27F991E5CFB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105-440C-8E28-27F991E5CFB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105-440C-8E28-27F991E5CFB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105-440C-8E28-27F991E5CFB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105-440C-8E28-27F991E5CFB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5105-440C-8E28-27F991E5CFB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5105-440C-8E28-27F991E5CFB7}"/>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5105-440C-8E28-27F991E5CFB7}"/>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5105-440C-8E28-27F991E5CFB7}"/>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5105-440C-8E28-27F991E5CFB7}"/>
              </c:ext>
            </c:extLst>
          </c:dPt>
          <c:dLbls>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Blad2!$A$2:$A$11</c:f>
              <c:strCache>
                <c:ptCount val="9"/>
                <c:pt idx="0">
                  <c:v>beperkt lange termijn geheugen</c:v>
                </c:pt>
                <c:pt idx="1">
                  <c:v>desoriëntatie met betrekking tot tijd / plaats / persoon</c:v>
                </c:pt>
                <c:pt idx="2">
                  <c:v>dwalen</c:v>
                </c:pt>
                <c:pt idx="3">
                  <c:v>herhaald taalgebruik / gedrag</c:v>
                </c:pt>
                <c:pt idx="4">
                  <c:v>beperkt korte termijngeheugen</c:v>
                </c:pt>
                <c:pt idx="5">
                  <c:v>verminderd beoordelingsvermogen</c:v>
                </c:pt>
                <c:pt idx="6">
                  <c:v>beperkt concentratievermogen</c:v>
                </c:pt>
                <c:pt idx="7">
                  <c:v>impulsiviteit</c:v>
                </c:pt>
                <c:pt idx="8">
                  <c:v>overig</c:v>
                </c:pt>
              </c:strCache>
            </c:strRef>
          </c:cat>
          <c:val>
            <c:numRef>
              <c:f>Blad2!$B$2:$B$11</c:f>
              <c:numCache>
                <c:formatCode>General</c:formatCode>
                <c:ptCount val="10"/>
                <c:pt idx="0">
                  <c:v>55</c:v>
                </c:pt>
                <c:pt idx="1">
                  <c:v>30</c:v>
                </c:pt>
                <c:pt idx="2">
                  <c:v>25</c:v>
                </c:pt>
                <c:pt idx="3">
                  <c:v>23</c:v>
                </c:pt>
                <c:pt idx="4">
                  <c:v>20</c:v>
                </c:pt>
                <c:pt idx="5">
                  <c:v>12</c:v>
                </c:pt>
                <c:pt idx="6">
                  <c:v>10</c:v>
                </c:pt>
                <c:pt idx="7">
                  <c:v>6</c:v>
                </c:pt>
                <c:pt idx="8">
                  <c:v>5</c:v>
                </c:pt>
              </c:numCache>
            </c:numRef>
          </c:val>
          <c:extLst>
            <c:ext xmlns:c16="http://schemas.microsoft.com/office/drawing/2014/chart" uri="{C3380CC4-5D6E-409C-BE32-E72D297353CC}">
              <c16:uniqueId val="{00000014-5105-440C-8E28-27F991E5CFB7}"/>
            </c:ext>
          </c:extLst>
        </c:ser>
        <c:dLbls>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5719281580369293"/>
          <c:y val="4.8777655811229358E-2"/>
          <c:w val="0.32857520935664564"/>
          <c:h val="0.87723118733346828"/>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sz="105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a:t>Status signalen en symptomen (cognitie)</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Blad4!$A$3</c:f>
              <c:strCache>
                <c:ptCount val="1"/>
                <c:pt idx="0">
                  <c:v>Status</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Blad4!$B$2:$D$2</c:f>
              <c:strCache>
                <c:ptCount val="3"/>
                <c:pt idx="0">
                  <c:v>Aanvang zorg (T0)</c:v>
                </c:pt>
                <c:pt idx="1">
                  <c:v>T1</c:v>
                </c:pt>
                <c:pt idx="2">
                  <c:v>T2</c:v>
                </c:pt>
              </c:strCache>
            </c:strRef>
          </c:cat>
          <c:val>
            <c:numRef>
              <c:f>Blad4!$B$3:$D$3</c:f>
              <c:numCache>
                <c:formatCode>General</c:formatCode>
                <c:ptCount val="3"/>
                <c:pt idx="0">
                  <c:v>3.8</c:v>
                </c:pt>
                <c:pt idx="1">
                  <c:v>2.8</c:v>
                </c:pt>
                <c:pt idx="2">
                  <c:v>2.5</c:v>
                </c:pt>
              </c:numCache>
            </c:numRef>
          </c:val>
          <c:smooth val="0"/>
          <c:extLst>
            <c:ext xmlns:c16="http://schemas.microsoft.com/office/drawing/2014/chart" uri="{C3380CC4-5D6E-409C-BE32-E72D297353CC}">
              <c16:uniqueId val="{00000000-D368-4DE1-8855-34932F23AF6F}"/>
            </c:ext>
          </c:extLst>
        </c:ser>
        <c:dLbls>
          <c:dLblPos val="r"/>
          <c:showLegendKey val="0"/>
          <c:showVal val="1"/>
          <c:showCatName val="0"/>
          <c:showSerName val="0"/>
          <c:showPercent val="0"/>
          <c:showBubbleSize val="0"/>
        </c:dLbls>
        <c:smooth val="0"/>
        <c:axId val="519654328"/>
        <c:axId val="519654984"/>
      </c:lineChart>
      <c:catAx>
        <c:axId val="51965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19654984"/>
        <c:crosses val="autoZero"/>
        <c:auto val="1"/>
        <c:lblAlgn val="ctr"/>
        <c:lblOffset val="100"/>
        <c:noMultiLvlLbl val="0"/>
      </c:catAx>
      <c:valAx>
        <c:axId val="519654984"/>
        <c:scaling>
          <c:orientation val="minMax"/>
          <c:max val="5"/>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19654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Acties</a:t>
            </a:r>
            <a:r>
              <a:rPr lang="nl-NL" baseline="0"/>
              <a:t> bij 'aandachtsgebied' cognitie</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Blad3!$A$1:$A$4</c:f>
              <c:strCache>
                <c:ptCount val="4"/>
                <c:pt idx="0">
                  <c:v>Monitoren, bewaken</c:v>
                </c:pt>
                <c:pt idx="1">
                  <c:v>Adviseren, instrueren, begeleiden</c:v>
                </c:pt>
                <c:pt idx="2">
                  <c:v>Behandelen procedures toepassen</c:v>
                </c:pt>
                <c:pt idx="3">
                  <c:v>Casemanagement</c:v>
                </c:pt>
              </c:strCache>
            </c:strRef>
          </c:cat>
          <c:val>
            <c:numRef>
              <c:f>Blad3!$B$1:$B$4</c:f>
              <c:numCache>
                <c:formatCode>General</c:formatCode>
                <c:ptCount val="4"/>
                <c:pt idx="0">
                  <c:v>90</c:v>
                </c:pt>
                <c:pt idx="1">
                  <c:v>20</c:v>
                </c:pt>
                <c:pt idx="2">
                  <c:v>35</c:v>
                </c:pt>
                <c:pt idx="3">
                  <c:v>15</c:v>
                </c:pt>
              </c:numCache>
            </c:numRef>
          </c:val>
          <c:extLst>
            <c:ext xmlns:c16="http://schemas.microsoft.com/office/drawing/2014/chart" uri="{C3380CC4-5D6E-409C-BE32-E72D297353CC}">
              <c16:uniqueId val="{00000000-4A47-4C40-866F-DF990E658302}"/>
            </c:ext>
          </c:extLst>
        </c:ser>
        <c:dLbls>
          <c:dLblPos val="outEnd"/>
          <c:showLegendKey val="0"/>
          <c:showVal val="1"/>
          <c:showCatName val="0"/>
          <c:showSerName val="0"/>
          <c:showPercent val="0"/>
          <c:showBubbleSize val="0"/>
        </c:dLbls>
        <c:gapWidth val="219"/>
        <c:overlap val="-27"/>
        <c:axId val="512706896"/>
        <c:axId val="512708208"/>
      </c:barChart>
      <c:catAx>
        <c:axId val="512706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512708208"/>
        <c:crosses val="autoZero"/>
        <c:auto val="1"/>
        <c:lblAlgn val="ctr"/>
        <c:lblOffset val="100"/>
        <c:noMultiLvlLbl val="0"/>
      </c:catAx>
      <c:valAx>
        <c:axId val="512708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2706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nl-NL"/>
              <a:t>Actievlakken bij aandachtsgebied 'cognitie'</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Blad3!$A$15:$A$20</c:f>
              <c:strCache>
                <c:ptCount val="6"/>
                <c:pt idx="0">
                  <c:v>Rust/slaap</c:v>
                </c:pt>
                <c:pt idx="1">
                  <c:v>Bezigheidstherapie</c:v>
                </c:pt>
                <c:pt idx="2">
                  <c:v>Signalen/symptomen mentaal/emotioneel</c:v>
                </c:pt>
                <c:pt idx="3">
                  <c:v>Medicatietoediening</c:v>
                </c:pt>
                <c:pt idx="4">
                  <c:v>Signalen / symptomen fysiek</c:v>
                </c:pt>
                <c:pt idx="5">
                  <c:v>Persoonlijke hygiene</c:v>
                </c:pt>
              </c:strCache>
            </c:strRef>
          </c:cat>
          <c:val>
            <c:numRef>
              <c:f>Blad3!$B$15:$B$20</c:f>
              <c:numCache>
                <c:formatCode>General</c:formatCode>
                <c:ptCount val="6"/>
                <c:pt idx="0">
                  <c:v>8</c:v>
                </c:pt>
                <c:pt idx="1">
                  <c:v>22</c:v>
                </c:pt>
                <c:pt idx="2">
                  <c:v>50</c:v>
                </c:pt>
                <c:pt idx="3">
                  <c:v>50</c:v>
                </c:pt>
                <c:pt idx="4">
                  <c:v>90</c:v>
                </c:pt>
                <c:pt idx="5">
                  <c:v>100</c:v>
                </c:pt>
              </c:numCache>
            </c:numRef>
          </c:val>
          <c:extLst>
            <c:ext xmlns:c16="http://schemas.microsoft.com/office/drawing/2014/chart" uri="{C3380CC4-5D6E-409C-BE32-E72D297353CC}">
              <c16:uniqueId val="{00000000-53CB-4A2E-B4FC-335B3A393663}"/>
            </c:ext>
          </c:extLst>
        </c:ser>
        <c:dLbls>
          <c:dLblPos val="outEnd"/>
          <c:showLegendKey val="0"/>
          <c:showVal val="1"/>
          <c:showCatName val="0"/>
          <c:showSerName val="0"/>
          <c:showPercent val="0"/>
          <c:showBubbleSize val="0"/>
        </c:dLbls>
        <c:gapWidth val="182"/>
        <c:axId val="449937296"/>
        <c:axId val="449939920"/>
      </c:barChart>
      <c:catAx>
        <c:axId val="4499372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49939920"/>
        <c:crosses val="autoZero"/>
        <c:auto val="1"/>
        <c:lblAlgn val="ctr"/>
        <c:lblOffset val="100"/>
        <c:noMultiLvlLbl val="0"/>
      </c:catAx>
      <c:valAx>
        <c:axId val="4499399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49937296"/>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34A3BB-6ADE-410E-A713-BB9BD8BC813D}" type="doc">
      <dgm:prSet loTypeId="urn:microsoft.com/office/officeart/2008/layout/VerticalCircleList" loCatId="list" qsTypeId="urn:microsoft.com/office/officeart/2005/8/quickstyle/simple1" qsCatId="simple" csTypeId="urn:microsoft.com/office/officeart/2005/8/colors/accent1_2" csCatId="accent1"/>
      <dgm:spPr/>
      <dgm:t>
        <a:bodyPr/>
        <a:lstStyle/>
        <a:p>
          <a:endParaRPr lang="en-US"/>
        </a:p>
      </dgm:t>
    </dgm:pt>
    <dgm:pt modelId="{99D2A76F-6F00-41EF-850B-E4FEBA6CB003}">
      <dgm:prSet custT="1"/>
      <dgm:spPr/>
      <dgm:t>
        <a:bodyPr/>
        <a:lstStyle/>
        <a:p>
          <a:pPr>
            <a:lnSpc>
              <a:spcPct val="150000"/>
            </a:lnSpc>
          </a:pPr>
          <a:r>
            <a:rPr lang="nl-NL" sz="1800"/>
            <a:t>Het </a:t>
          </a:r>
          <a:r>
            <a:rPr lang="nl-NL" sz="1800" u="sng"/>
            <a:t>verzamelen</a:t>
          </a:r>
          <a:r>
            <a:rPr lang="nl-NL" sz="1800"/>
            <a:t> van data via </a:t>
          </a:r>
          <a:r>
            <a:rPr lang="nl-NL" sz="1800" err="1"/>
            <a:t>domotica</a:t>
          </a:r>
          <a:r>
            <a:rPr lang="nl-NL" sz="1800"/>
            <a:t>, zelfmeetapparatuur, (digitale) applicaties</a:t>
          </a:r>
          <a:endParaRPr lang="en-US" sz="1800"/>
        </a:p>
      </dgm:t>
    </dgm:pt>
    <dgm:pt modelId="{95E265E1-2E48-444F-B798-41F089201F02}" type="parTrans" cxnId="{AFEDABA5-E6FF-47B4-9A53-E91B722C216A}">
      <dgm:prSet/>
      <dgm:spPr/>
      <dgm:t>
        <a:bodyPr/>
        <a:lstStyle/>
        <a:p>
          <a:pPr>
            <a:lnSpc>
              <a:spcPct val="150000"/>
            </a:lnSpc>
          </a:pPr>
          <a:endParaRPr lang="en-US" sz="1800"/>
        </a:p>
      </dgm:t>
    </dgm:pt>
    <dgm:pt modelId="{01E55A6A-AACE-4270-8971-9607F64A539C}" type="sibTrans" cxnId="{AFEDABA5-E6FF-47B4-9A53-E91B722C216A}">
      <dgm:prSet/>
      <dgm:spPr/>
      <dgm:t>
        <a:bodyPr/>
        <a:lstStyle/>
        <a:p>
          <a:pPr>
            <a:lnSpc>
              <a:spcPct val="150000"/>
            </a:lnSpc>
          </a:pPr>
          <a:endParaRPr lang="en-US" sz="1800"/>
        </a:p>
      </dgm:t>
    </dgm:pt>
    <dgm:pt modelId="{425AF753-9AEF-4969-84C5-B82D5798411A}">
      <dgm:prSet custT="1"/>
      <dgm:spPr/>
      <dgm:t>
        <a:bodyPr/>
        <a:lstStyle/>
        <a:p>
          <a:pPr>
            <a:lnSpc>
              <a:spcPct val="150000"/>
            </a:lnSpc>
          </a:pPr>
          <a:r>
            <a:rPr lang="nl-NL" sz="1800"/>
            <a:t>Het </a:t>
          </a:r>
          <a:r>
            <a:rPr lang="nl-NL" sz="1800" u="sng"/>
            <a:t>uitwisselen van informatie </a:t>
          </a:r>
          <a:r>
            <a:rPr lang="nl-NL" sz="1800"/>
            <a:t>tussen zorgverleners, of tussen zorgverleners en cliënten, via digitale hulpmiddelen.</a:t>
          </a:r>
          <a:endParaRPr lang="en-US" sz="1800"/>
        </a:p>
      </dgm:t>
    </dgm:pt>
    <dgm:pt modelId="{3FFB83EF-4898-4F0A-8611-F9772639FBBA}" type="parTrans" cxnId="{B32F72FC-8663-422C-8BB6-5D8662A83F84}">
      <dgm:prSet/>
      <dgm:spPr/>
      <dgm:t>
        <a:bodyPr/>
        <a:lstStyle/>
        <a:p>
          <a:pPr>
            <a:lnSpc>
              <a:spcPct val="150000"/>
            </a:lnSpc>
          </a:pPr>
          <a:endParaRPr lang="en-US" sz="1800"/>
        </a:p>
      </dgm:t>
    </dgm:pt>
    <dgm:pt modelId="{E0044573-CEC8-402C-926D-22D7F4CBBE29}" type="sibTrans" cxnId="{B32F72FC-8663-422C-8BB6-5D8662A83F84}">
      <dgm:prSet/>
      <dgm:spPr/>
      <dgm:t>
        <a:bodyPr/>
        <a:lstStyle/>
        <a:p>
          <a:pPr>
            <a:lnSpc>
              <a:spcPct val="150000"/>
            </a:lnSpc>
          </a:pPr>
          <a:endParaRPr lang="en-US" sz="1800"/>
        </a:p>
      </dgm:t>
    </dgm:pt>
    <dgm:pt modelId="{630A15D1-2173-420C-9BE5-8346C7783986}">
      <dgm:prSet custT="1"/>
      <dgm:spPr/>
      <dgm:t>
        <a:bodyPr/>
        <a:lstStyle/>
        <a:p>
          <a:pPr>
            <a:lnSpc>
              <a:spcPct val="150000"/>
            </a:lnSpc>
          </a:pPr>
          <a:r>
            <a:rPr lang="nl-NL" sz="1800" b="0" i="0"/>
            <a:t>Het </a:t>
          </a:r>
          <a:r>
            <a:rPr lang="nl-NL" sz="1800" b="0" i="0" u="sng"/>
            <a:t>maken van beslissingen en handelen </a:t>
          </a:r>
          <a:r>
            <a:rPr lang="nl-NL" sz="1800" b="0" i="0"/>
            <a:t>op basis van data ter verbetering van de kwaliteit en doelmatigheid van zorg. </a:t>
          </a:r>
          <a:endParaRPr lang="en-US" sz="1800"/>
        </a:p>
      </dgm:t>
    </dgm:pt>
    <dgm:pt modelId="{4D6E3D0B-5300-4F52-B9A9-988A09D22982}" type="parTrans" cxnId="{7D60C61C-2FA6-4844-A994-B306FB58ADA5}">
      <dgm:prSet/>
      <dgm:spPr/>
      <dgm:t>
        <a:bodyPr/>
        <a:lstStyle/>
        <a:p>
          <a:pPr>
            <a:lnSpc>
              <a:spcPct val="150000"/>
            </a:lnSpc>
          </a:pPr>
          <a:endParaRPr lang="en-US" sz="1800"/>
        </a:p>
      </dgm:t>
    </dgm:pt>
    <dgm:pt modelId="{66A83779-5D4B-4961-A44F-F82B131D89C0}" type="sibTrans" cxnId="{7D60C61C-2FA6-4844-A994-B306FB58ADA5}">
      <dgm:prSet/>
      <dgm:spPr/>
      <dgm:t>
        <a:bodyPr/>
        <a:lstStyle/>
        <a:p>
          <a:pPr>
            <a:lnSpc>
              <a:spcPct val="150000"/>
            </a:lnSpc>
          </a:pPr>
          <a:endParaRPr lang="en-US" sz="1800"/>
        </a:p>
      </dgm:t>
    </dgm:pt>
    <dgm:pt modelId="{AC3DC336-471C-4183-8690-188EB5E3824D}" type="pres">
      <dgm:prSet presAssocID="{DD34A3BB-6ADE-410E-A713-BB9BD8BC813D}" presName="Name0" presStyleCnt="0">
        <dgm:presLayoutVars>
          <dgm:dir/>
        </dgm:presLayoutVars>
      </dgm:prSet>
      <dgm:spPr/>
    </dgm:pt>
    <dgm:pt modelId="{6B00F1B5-0FF9-421B-B7E6-930221542AA5}" type="pres">
      <dgm:prSet presAssocID="{99D2A76F-6F00-41EF-850B-E4FEBA6CB003}" presName="noChildren" presStyleCnt="0"/>
      <dgm:spPr/>
    </dgm:pt>
    <dgm:pt modelId="{88629585-6E99-46D7-9C54-D0AA8328E74D}" type="pres">
      <dgm:prSet presAssocID="{99D2A76F-6F00-41EF-850B-E4FEBA6CB003}" presName="gap" presStyleCnt="0"/>
      <dgm:spPr/>
    </dgm:pt>
    <dgm:pt modelId="{014ADAA5-5052-499E-9CD5-A97AC34602A3}" type="pres">
      <dgm:prSet presAssocID="{99D2A76F-6F00-41EF-850B-E4FEBA6CB003}" presName="medCircle2" presStyleLbl="vennNode1" presStyleIdx="0" presStyleCnt="3"/>
      <dgm:spPr/>
    </dgm:pt>
    <dgm:pt modelId="{654BE3E0-3ED9-400E-95FB-67ABE9DAB9C6}" type="pres">
      <dgm:prSet presAssocID="{99D2A76F-6F00-41EF-850B-E4FEBA6CB003}" presName="txLvlOnly1" presStyleLbl="revTx" presStyleIdx="0" presStyleCnt="3"/>
      <dgm:spPr/>
    </dgm:pt>
    <dgm:pt modelId="{1FCBFAE7-EE32-4894-ACDE-DEB75A01FAC1}" type="pres">
      <dgm:prSet presAssocID="{425AF753-9AEF-4969-84C5-B82D5798411A}" presName="noChildren" presStyleCnt="0"/>
      <dgm:spPr/>
    </dgm:pt>
    <dgm:pt modelId="{989009FA-54E8-4B99-B0E1-127C19F4E67E}" type="pres">
      <dgm:prSet presAssocID="{425AF753-9AEF-4969-84C5-B82D5798411A}" presName="gap" presStyleCnt="0"/>
      <dgm:spPr/>
    </dgm:pt>
    <dgm:pt modelId="{34E08D15-502C-4260-A530-95AE16F623BA}" type="pres">
      <dgm:prSet presAssocID="{425AF753-9AEF-4969-84C5-B82D5798411A}" presName="medCircle2" presStyleLbl="vennNode1" presStyleIdx="1" presStyleCnt="3"/>
      <dgm:spPr/>
    </dgm:pt>
    <dgm:pt modelId="{28CAC1F4-C420-480E-BB4E-051CD8913900}" type="pres">
      <dgm:prSet presAssocID="{425AF753-9AEF-4969-84C5-B82D5798411A}" presName="txLvlOnly1" presStyleLbl="revTx" presStyleIdx="1" presStyleCnt="3"/>
      <dgm:spPr/>
    </dgm:pt>
    <dgm:pt modelId="{187E5505-71DA-48E4-AD4C-40341A380F38}" type="pres">
      <dgm:prSet presAssocID="{630A15D1-2173-420C-9BE5-8346C7783986}" presName="noChildren" presStyleCnt="0"/>
      <dgm:spPr/>
    </dgm:pt>
    <dgm:pt modelId="{6D152D00-66EF-48FB-9767-687FCCDD9021}" type="pres">
      <dgm:prSet presAssocID="{630A15D1-2173-420C-9BE5-8346C7783986}" presName="gap" presStyleCnt="0"/>
      <dgm:spPr/>
    </dgm:pt>
    <dgm:pt modelId="{CD0BF03D-CD6E-43D0-B372-1E86307E294E}" type="pres">
      <dgm:prSet presAssocID="{630A15D1-2173-420C-9BE5-8346C7783986}" presName="medCircle2" presStyleLbl="vennNode1" presStyleIdx="2" presStyleCnt="3"/>
      <dgm:spPr/>
    </dgm:pt>
    <dgm:pt modelId="{7B06E73A-5D6B-4B66-AFC4-68860273F27C}" type="pres">
      <dgm:prSet presAssocID="{630A15D1-2173-420C-9BE5-8346C7783986}" presName="txLvlOnly1" presStyleLbl="revTx" presStyleIdx="2" presStyleCnt="3"/>
      <dgm:spPr/>
    </dgm:pt>
  </dgm:ptLst>
  <dgm:cxnLst>
    <dgm:cxn modelId="{7D60C61C-2FA6-4844-A994-B306FB58ADA5}" srcId="{DD34A3BB-6ADE-410E-A713-BB9BD8BC813D}" destId="{630A15D1-2173-420C-9BE5-8346C7783986}" srcOrd="2" destOrd="0" parTransId="{4D6E3D0B-5300-4F52-B9A9-988A09D22982}" sibTransId="{66A83779-5D4B-4961-A44F-F82B131D89C0}"/>
    <dgm:cxn modelId="{53D20483-E242-44AE-8E38-A324846FE157}" type="presOf" srcId="{425AF753-9AEF-4969-84C5-B82D5798411A}" destId="{28CAC1F4-C420-480E-BB4E-051CD8913900}" srcOrd="0" destOrd="0" presId="urn:microsoft.com/office/officeart/2008/layout/VerticalCircleList"/>
    <dgm:cxn modelId="{F617519A-5ADA-4468-A016-62874FF0A4AC}" type="presOf" srcId="{DD34A3BB-6ADE-410E-A713-BB9BD8BC813D}" destId="{AC3DC336-471C-4183-8690-188EB5E3824D}" srcOrd="0" destOrd="0" presId="urn:microsoft.com/office/officeart/2008/layout/VerticalCircleList"/>
    <dgm:cxn modelId="{D98D4D9D-2258-488A-9A88-570638ACB622}" type="presOf" srcId="{99D2A76F-6F00-41EF-850B-E4FEBA6CB003}" destId="{654BE3E0-3ED9-400E-95FB-67ABE9DAB9C6}" srcOrd="0" destOrd="0" presId="urn:microsoft.com/office/officeart/2008/layout/VerticalCircleList"/>
    <dgm:cxn modelId="{AFEDABA5-E6FF-47B4-9A53-E91B722C216A}" srcId="{DD34A3BB-6ADE-410E-A713-BB9BD8BC813D}" destId="{99D2A76F-6F00-41EF-850B-E4FEBA6CB003}" srcOrd="0" destOrd="0" parTransId="{95E265E1-2E48-444F-B798-41F089201F02}" sibTransId="{01E55A6A-AACE-4270-8971-9607F64A539C}"/>
    <dgm:cxn modelId="{42FE37C9-248C-469C-8F32-8C038B1ED473}" type="presOf" srcId="{630A15D1-2173-420C-9BE5-8346C7783986}" destId="{7B06E73A-5D6B-4B66-AFC4-68860273F27C}" srcOrd="0" destOrd="0" presId="urn:microsoft.com/office/officeart/2008/layout/VerticalCircleList"/>
    <dgm:cxn modelId="{B32F72FC-8663-422C-8BB6-5D8662A83F84}" srcId="{DD34A3BB-6ADE-410E-A713-BB9BD8BC813D}" destId="{425AF753-9AEF-4969-84C5-B82D5798411A}" srcOrd="1" destOrd="0" parTransId="{3FFB83EF-4898-4F0A-8611-F9772639FBBA}" sibTransId="{E0044573-CEC8-402C-926D-22D7F4CBBE29}"/>
    <dgm:cxn modelId="{6133A4B4-3B3B-40CA-8126-241C0766CBBE}" type="presParOf" srcId="{AC3DC336-471C-4183-8690-188EB5E3824D}" destId="{6B00F1B5-0FF9-421B-B7E6-930221542AA5}" srcOrd="0" destOrd="0" presId="urn:microsoft.com/office/officeart/2008/layout/VerticalCircleList"/>
    <dgm:cxn modelId="{574F61C9-6298-4362-B078-B4BC622EC5BB}" type="presParOf" srcId="{6B00F1B5-0FF9-421B-B7E6-930221542AA5}" destId="{88629585-6E99-46D7-9C54-D0AA8328E74D}" srcOrd="0" destOrd="0" presId="urn:microsoft.com/office/officeart/2008/layout/VerticalCircleList"/>
    <dgm:cxn modelId="{882FE959-E4F1-476B-A75F-3AF438B4C7BD}" type="presParOf" srcId="{6B00F1B5-0FF9-421B-B7E6-930221542AA5}" destId="{014ADAA5-5052-499E-9CD5-A97AC34602A3}" srcOrd="1" destOrd="0" presId="urn:microsoft.com/office/officeart/2008/layout/VerticalCircleList"/>
    <dgm:cxn modelId="{504F888F-9B0C-4596-BA53-272FDBC47AFE}" type="presParOf" srcId="{6B00F1B5-0FF9-421B-B7E6-930221542AA5}" destId="{654BE3E0-3ED9-400E-95FB-67ABE9DAB9C6}" srcOrd="2" destOrd="0" presId="urn:microsoft.com/office/officeart/2008/layout/VerticalCircleList"/>
    <dgm:cxn modelId="{04FC17E7-07FE-4DF7-9524-662FE273777E}" type="presParOf" srcId="{AC3DC336-471C-4183-8690-188EB5E3824D}" destId="{1FCBFAE7-EE32-4894-ACDE-DEB75A01FAC1}" srcOrd="1" destOrd="0" presId="urn:microsoft.com/office/officeart/2008/layout/VerticalCircleList"/>
    <dgm:cxn modelId="{1117436B-C3D8-4A4D-9050-8D8026D36708}" type="presParOf" srcId="{1FCBFAE7-EE32-4894-ACDE-DEB75A01FAC1}" destId="{989009FA-54E8-4B99-B0E1-127C19F4E67E}" srcOrd="0" destOrd="0" presId="urn:microsoft.com/office/officeart/2008/layout/VerticalCircleList"/>
    <dgm:cxn modelId="{E26A6A09-B52D-4063-AFF9-0DFDDEF602F1}" type="presParOf" srcId="{1FCBFAE7-EE32-4894-ACDE-DEB75A01FAC1}" destId="{34E08D15-502C-4260-A530-95AE16F623BA}" srcOrd="1" destOrd="0" presId="urn:microsoft.com/office/officeart/2008/layout/VerticalCircleList"/>
    <dgm:cxn modelId="{092952BE-FF58-489D-97E4-3897EBA0AD9C}" type="presParOf" srcId="{1FCBFAE7-EE32-4894-ACDE-DEB75A01FAC1}" destId="{28CAC1F4-C420-480E-BB4E-051CD8913900}" srcOrd="2" destOrd="0" presId="urn:microsoft.com/office/officeart/2008/layout/VerticalCircleList"/>
    <dgm:cxn modelId="{3CC6EA8A-7266-400A-A69B-CB670E83BBE5}" type="presParOf" srcId="{AC3DC336-471C-4183-8690-188EB5E3824D}" destId="{187E5505-71DA-48E4-AD4C-40341A380F38}" srcOrd="2" destOrd="0" presId="urn:microsoft.com/office/officeart/2008/layout/VerticalCircleList"/>
    <dgm:cxn modelId="{4E9260F5-3EF5-4E2D-8B0B-69D3F2C2EEDC}" type="presParOf" srcId="{187E5505-71DA-48E4-AD4C-40341A380F38}" destId="{6D152D00-66EF-48FB-9767-687FCCDD9021}" srcOrd="0" destOrd="0" presId="urn:microsoft.com/office/officeart/2008/layout/VerticalCircleList"/>
    <dgm:cxn modelId="{05359B13-EAE6-4049-8EC3-F7ED9752B605}" type="presParOf" srcId="{187E5505-71DA-48E4-AD4C-40341A380F38}" destId="{CD0BF03D-CD6E-43D0-B372-1E86307E294E}" srcOrd="1" destOrd="0" presId="urn:microsoft.com/office/officeart/2008/layout/VerticalCircleList"/>
    <dgm:cxn modelId="{C6AD836C-2BA6-4C4B-9ED6-DA75DA67E033}" type="presParOf" srcId="{187E5505-71DA-48E4-AD4C-40341A380F38}" destId="{7B06E73A-5D6B-4B66-AFC4-68860273F27C}"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tyle>
          <a:lnRef idx="2">
            <a:schemeClr val="dk1"/>
          </a:lnRef>
          <a:fillRef idx="1">
            <a:schemeClr val="lt1"/>
          </a:fillRef>
          <a:effectRef idx="0">
            <a:schemeClr val="dk1"/>
          </a:effectRef>
          <a:fontRef idx="minor">
            <a:schemeClr val="dk1"/>
          </a:fontRef>
        </dgm:style>
      </dgm:prSe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tyle>
          <a:lnRef idx="2">
            <a:schemeClr val="dk1"/>
          </a:lnRef>
          <a:fillRef idx="1">
            <a:schemeClr val="lt1"/>
          </a:fillRef>
          <a:effectRef idx="0">
            <a:schemeClr val="dk1"/>
          </a:effectRef>
          <a:fontRef idx="minor">
            <a:schemeClr val="dk1"/>
          </a:fontRef>
        </dgm:style>
      </dgm:prSe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tyle>
          <a:lnRef idx="2">
            <a:schemeClr val="dk1"/>
          </a:lnRef>
          <a:fillRef idx="1">
            <a:schemeClr val="lt1"/>
          </a:fillRef>
          <a:effectRef idx="0">
            <a:schemeClr val="dk1"/>
          </a:effectRef>
          <a:fontRef idx="minor">
            <a:schemeClr val="dk1"/>
          </a:fontRef>
        </dgm:style>
      </dgm:prSe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tyle>
          <a:lnRef idx="2">
            <a:schemeClr val="dk1"/>
          </a:lnRef>
          <a:fillRef idx="1">
            <a:schemeClr val="lt1"/>
          </a:fillRef>
          <a:effectRef idx="0">
            <a:schemeClr val="dk1"/>
          </a:effectRef>
          <a:fontRef idx="minor">
            <a:schemeClr val="dk1"/>
          </a:fontRef>
        </dgm:style>
      </dgm:prSe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tyle>
          <a:lnRef idx="2">
            <a:schemeClr val="dk1"/>
          </a:lnRef>
          <a:fillRef idx="1">
            <a:schemeClr val="lt1"/>
          </a:fillRef>
          <a:effectRef idx="0">
            <a:schemeClr val="dk1"/>
          </a:effectRef>
          <a:fontRef idx="minor">
            <a:schemeClr val="dk1"/>
          </a:fontRef>
        </dgm:style>
      </dgm:prSe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BC32FB-96F1-41DD-9F22-A93A6D7B2A44}" type="doc">
      <dgm:prSet loTypeId="urn:microsoft.com/office/officeart/2005/8/layout/default" loCatId="list" qsTypeId="urn:microsoft.com/office/officeart/2005/8/quickstyle/simple1" qsCatId="simple" csTypeId="urn:microsoft.com/office/officeart/2005/8/colors/accent2_1" csCatId="accent2" phldr="1"/>
      <dgm:spPr/>
      <dgm:t>
        <a:bodyPr/>
        <a:lstStyle/>
        <a:p>
          <a:endParaRPr lang="en-US"/>
        </a:p>
      </dgm:t>
    </dgm:pt>
    <dgm:pt modelId="{B134F219-8388-4AD4-961F-D076F8A30052}">
      <dgm:prSet custT="1"/>
      <dgm:spPr/>
      <dgm:t>
        <a:bodyPr/>
        <a:lstStyle/>
        <a:p>
          <a:r>
            <a:rPr lang="nl-NL" sz="1800"/>
            <a:t>Iedereen gebruikt dezelfde taal voor het vastleggen van het hele zorgproces</a:t>
          </a:r>
          <a:endParaRPr lang="en-US" sz="1800"/>
        </a:p>
      </dgm:t>
    </dgm:pt>
    <dgm:pt modelId="{74942C25-D39A-4620-9E35-83B9D807440A}" type="parTrans" cxnId="{2B742B50-6FDE-4812-8F4B-67786A4046DF}">
      <dgm:prSet/>
      <dgm:spPr/>
      <dgm:t>
        <a:bodyPr/>
        <a:lstStyle/>
        <a:p>
          <a:endParaRPr lang="en-US" sz="1800"/>
        </a:p>
      </dgm:t>
    </dgm:pt>
    <dgm:pt modelId="{A38C6B9E-E54C-4370-AF95-BB92B78CCFA1}" type="sibTrans" cxnId="{2B742B50-6FDE-4812-8F4B-67786A4046DF}">
      <dgm:prSet/>
      <dgm:spPr/>
      <dgm:t>
        <a:bodyPr/>
        <a:lstStyle/>
        <a:p>
          <a:endParaRPr lang="en-US" sz="1800"/>
        </a:p>
      </dgm:t>
    </dgm:pt>
    <dgm:pt modelId="{9421D7A6-D339-48C1-8527-82AEDF1A4A2C}">
      <dgm:prSet custT="1"/>
      <dgm:spPr/>
      <dgm:t>
        <a:bodyPr/>
        <a:lstStyle/>
        <a:p>
          <a:r>
            <a:rPr lang="nl-NL" sz="1800"/>
            <a:t>Eenduidige termen worden gebruikt, definities zijn duidelijk</a:t>
          </a:r>
          <a:endParaRPr lang="en-US" sz="1800"/>
        </a:p>
      </dgm:t>
    </dgm:pt>
    <dgm:pt modelId="{0B825F09-E626-4DE6-89AC-65C7B2113A6F}" type="parTrans" cxnId="{B4669653-2FB1-4299-AA4C-DF0AEAAA81A9}">
      <dgm:prSet/>
      <dgm:spPr/>
      <dgm:t>
        <a:bodyPr/>
        <a:lstStyle/>
        <a:p>
          <a:endParaRPr lang="en-US" sz="1800"/>
        </a:p>
      </dgm:t>
    </dgm:pt>
    <dgm:pt modelId="{A5F037B2-6B28-414D-A919-0D45DBD47997}" type="sibTrans" cxnId="{B4669653-2FB1-4299-AA4C-DF0AEAAA81A9}">
      <dgm:prSet/>
      <dgm:spPr/>
      <dgm:t>
        <a:bodyPr/>
        <a:lstStyle/>
        <a:p>
          <a:endParaRPr lang="en-US" sz="1800"/>
        </a:p>
      </dgm:t>
    </dgm:pt>
    <dgm:pt modelId="{9742ABE2-585A-4472-8DF4-5166D674F923}">
      <dgm:prSet custT="1"/>
      <dgm:spPr/>
      <dgm:t>
        <a:bodyPr/>
        <a:lstStyle/>
        <a:p>
          <a:r>
            <a:rPr lang="nl-NL" sz="1800"/>
            <a:t>Dit zorgt voor ordening van gegevens, inzicht en transparantie</a:t>
          </a:r>
          <a:endParaRPr lang="en-US" sz="1800"/>
        </a:p>
      </dgm:t>
    </dgm:pt>
    <dgm:pt modelId="{ECB45DE8-FB67-497B-A9F0-D14FCF52004E}" type="parTrans" cxnId="{2F839BAB-6FB8-4E3F-BB67-4594707FD21B}">
      <dgm:prSet/>
      <dgm:spPr/>
      <dgm:t>
        <a:bodyPr/>
        <a:lstStyle/>
        <a:p>
          <a:endParaRPr lang="en-US" sz="1800"/>
        </a:p>
      </dgm:t>
    </dgm:pt>
    <dgm:pt modelId="{87662CE2-0F94-40A6-84E8-008373A3BE65}" type="sibTrans" cxnId="{2F839BAB-6FB8-4E3F-BB67-4594707FD21B}">
      <dgm:prSet/>
      <dgm:spPr/>
      <dgm:t>
        <a:bodyPr/>
        <a:lstStyle/>
        <a:p>
          <a:endParaRPr lang="en-US" sz="1800"/>
        </a:p>
      </dgm:t>
    </dgm:pt>
    <dgm:pt modelId="{66AEC3E5-504B-4867-A540-B6396F9A74D1}">
      <dgm:prSet custT="1"/>
      <dgm:spPr/>
      <dgm:t>
        <a:bodyPr/>
        <a:lstStyle/>
        <a:p>
          <a:r>
            <a:rPr lang="en-US" sz="1800"/>
            <a:t>Maakt uitwisseling van informatie makkelijker en nuttiger</a:t>
          </a:r>
        </a:p>
      </dgm:t>
    </dgm:pt>
    <dgm:pt modelId="{B9EC9ABC-CFE5-47DC-ADF0-C16EEDEF0E62}" type="parTrans" cxnId="{C7CCD403-C97F-41B8-9DB6-0133995BFC39}">
      <dgm:prSet/>
      <dgm:spPr/>
      <dgm:t>
        <a:bodyPr/>
        <a:lstStyle/>
        <a:p>
          <a:endParaRPr lang="en-US" sz="1800"/>
        </a:p>
      </dgm:t>
    </dgm:pt>
    <dgm:pt modelId="{5307E112-5123-4D3F-A642-46D484E7AEE2}" type="sibTrans" cxnId="{C7CCD403-C97F-41B8-9DB6-0133995BFC39}">
      <dgm:prSet/>
      <dgm:spPr/>
      <dgm:t>
        <a:bodyPr/>
        <a:lstStyle/>
        <a:p>
          <a:endParaRPr lang="en-US" sz="1800"/>
        </a:p>
      </dgm:t>
    </dgm:pt>
    <dgm:pt modelId="{A7E26113-7AD0-4990-8E7C-FC9AA6BF8D96}">
      <dgm:prSet custT="1"/>
      <dgm:spPr/>
      <dgm:t>
        <a:bodyPr/>
        <a:lstStyle/>
        <a:p>
          <a:r>
            <a:rPr lang="en-US" sz="1800"/>
            <a:t>Beperkt de registratielast</a:t>
          </a:r>
        </a:p>
      </dgm:t>
    </dgm:pt>
    <dgm:pt modelId="{A78A6056-84D3-4D50-BAAB-DAB82049ED43}" type="parTrans" cxnId="{87450944-AA61-4E26-8C0E-A097F67D093C}">
      <dgm:prSet/>
      <dgm:spPr/>
      <dgm:t>
        <a:bodyPr/>
        <a:lstStyle/>
        <a:p>
          <a:endParaRPr lang="en-US" sz="1800"/>
        </a:p>
      </dgm:t>
    </dgm:pt>
    <dgm:pt modelId="{51DC6176-625C-47EA-8752-36E851C77C7C}" type="sibTrans" cxnId="{87450944-AA61-4E26-8C0E-A097F67D093C}">
      <dgm:prSet/>
      <dgm:spPr/>
      <dgm:t>
        <a:bodyPr/>
        <a:lstStyle/>
        <a:p>
          <a:endParaRPr lang="en-US" sz="1800"/>
        </a:p>
      </dgm:t>
    </dgm:pt>
    <dgm:pt modelId="{E5373875-F99A-40B5-AEB3-40197A43EC9E}" type="pres">
      <dgm:prSet presAssocID="{2BBC32FB-96F1-41DD-9F22-A93A6D7B2A44}" presName="diagram" presStyleCnt="0">
        <dgm:presLayoutVars>
          <dgm:dir/>
          <dgm:resizeHandles val="exact"/>
        </dgm:presLayoutVars>
      </dgm:prSet>
      <dgm:spPr/>
    </dgm:pt>
    <dgm:pt modelId="{DBD9BC76-3CC6-4359-8F8A-4231BF476FC3}" type="pres">
      <dgm:prSet presAssocID="{B134F219-8388-4AD4-961F-D076F8A30052}" presName="node" presStyleLbl="node1" presStyleIdx="0" presStyleCnt="5">
        <dgm:presLayoutVars>
          <dgm:bulletEnabled val="1"/>
        </dgm:presLayoutVars>
      </dgm:prSet>
      <dgm:spPr/>
    </dgm:pt>
    <dgm:pt modelId="{84DED79E-C3CD-4F43-AFAA-F7E9618C216C}" type="pres">
      <dgm:prSet presAssocID="{A38C6B9E-E54C-4370-AF95-BB92B78CCFA1}" presName="sibTrans" presStyleCnt="0"/>
      <dgm:spPr/>
    </dgm:pt>
    <dgm:pt modelId="{C574DFE5-E550-48A8-A592-FC963588E12B}" type="pres">
      <dgm:prSet presAssocID="{9421D7A6-D339-48C1-8527-82AEDF1A4A2C}" presName="node" presStyleLbl="node1" presStyleIdx="1" presStyleCnt="5">
        <dgm:presLayoutVars>
          <dgm:bulletEnabled val="1"/>
        </dgm:presLayoutVars>
      </dgm:prSet>
      <dgm:spPr/>
    </dgm:pt>
    <dgm:pt modelId="{AEEC63CD-5B78-4DD9-865F-DA535339E5E4}" type="pres">
      <dgm:prSet presAssocID="{A5F037B2-6B28-414D-A919-0D45DBD47997}" presName="sibTrans" presStyleCnt="0"/>
      <dgm:spPr/>
    </dgm:pt>
    <dgm:pt modelId="{CA0831E3-A647-46CF-9336-66F9EEE58982}" type="pres">
      <dgm:prSet presAssocID="{9742ABE2-585A-4472-8DF4-5166D674F923}" presName="node" presStyleLbl="node1" presStyleIdx="2" presStyleCnt="5">
        <dgm:presLayoutVars>
          <dgm:bulletEnabled val="1"/>
        </dgm:presLayoutVars>
      </dgm:prSet>
      <dgm:spPr/>
    </dgm:pt>
    <dgm:pt modelId="{CCBE6088-EE34-4545-B11C-924AB088DC03}" type="pres">
      <dgm:prSet presAssocID="{87662CE2-0F94-40A6-84E8-008373A3BE65}" presName="sibTrans" presStyleCnt="0"/>
      <dgm:spPr/>
    </dgm:pt>
    <dgm:pt modelId="{017BBE65-5635-40BA-9BCD-56E65E12FE02}" type="pres">
      <dgm:prSet presAssocID="{66AEC3E5-504B-4867-A540-B6396F9A74D1}" presName="node" presStyleLbl="node1" presStyleIdx="3" presStyleCnt="5">
        <dgm:presLayoutVars>
          <dgm:bulletEnabled val="1"/>
        </dgm:presLayoutVars>
      </dgm:prSet>
      <dgm:spPr/>
    </dgm:pt>
    <dgm:pt modelId="{C8E45DDE-2B99-4D11-97DA-EBAD8442BB0D}" type="pres">
      <dgm:prSet presAssocID="{5307E112-5123-4D3F-A642-46D484E7AEE2}" presName="sibTrans" presStyleCnt="0"/>
      <dgm:spPr/>
    </dgm:pt>
    <dgm:pt modelId="{CB966734-8820-4519-B74F-C1F048A6CC90}" type="pres">
      <dgm:prSet presAssocID="{A7E26113-7AD0-4990-8E7C-FC9AA6BF8D96}" presName="node" presStyleLbl="node1" presStyleIdx="4" presStyleCnt="5">
        <dgm:presLayoutVars>
          <dgm:bulletEnabled val="1"/>
        </dgm:presLayoutVars>
      </dgm:prSet>
      <dgm:spPr/>
    </dgm:pt>
  </dgm:ptLst>
  <dgm:cxnLst>
    <dgm:cxn modelId="{C7CCD403-C97F-41B8-9DB6-0133995BFC39}" srcId="{2BBC32FB-96F1-41DD-9F22-A93A6D7B2A44}" destId="{66AEC3E5-504B-4867-A540-B6396F9A74D1}" srcOrd="3" destOrd="0" parTransId="{B9EC9ABC-CFE5-47DC-ADF0-C16EEDEF0E62}" sibTransId="{5307E112-5123-4D3F-A642-46D484E7AEE2}"/>
    <dgm:cxn modelId="{31956038-ADDD-4C88-9DCA-4DBB573A6EC0}" type="presOf" srcId="{66AEC3E5-504B-4867-A540-B6396F9A74D1}" destId="{017BBE65-5635-40BA-9BCD-56E65E12FE02}" srcOrd="0" destOrd="0" presId="urn:microsoft.com/office/officeart/2005/8/layout/default"/>
    <dgm:cxn modelId="{87450944-AA61-4E26-8C0E-A097F67D093C}" srcId="{2BBC32FB-96F1-41DD-9F22-A93A6D7B2A44}" destId="{A7E26113-7AD0-4990-8E7C-FC9AA6BF8D96}" srcOrd="4" destOrd="0" parTransId="{A78A6056-84D3-4D50-BAAB-DAB82049ED43}" sibTransId="{51DC6176-625C-47EA-8752-36E851C77C7C}"/>
    <dgm:cxn modelId="{2B742B50-6FDE-4812-8F4B-67786A4046DF}" srcId="{2BBC32FB-96F1-41DD-9F22-A93A6D7B2A44}" destId="{B134F219-8388-4AD4-961F-D076F8A30052}" srcOrd="0" destOrd="0" parTransId="{74942C25-D39A-4620-9E35-83B9D807440A}" sibTransId="{A38C6B9E-E54C-4370-AF95-BB92B78CCFA1}"/>
    <dgm:cxn modelId="{B4669653-2FB1-4299-AA4C-DF0AEAAA81A9}" srcId="{2BBC32FB-96F1-41DD-9F22-A93A6D7B2A44}" destId="{9421D7A6-D339-48C1-8527-82AEDF1A4A2C}" srcOrd="1" destOrd="0" parTransId="{0B825F09-E626-4DE6-89AC-65C7B2113A6F}" sibTransId="{A5F037B2-6B28-414D-A919-0D45DBD47997}"/>
    <dgm:cxn modelId="{8DB35F78-2A15-44EB-965C-7190728DBF48}" type="presOf" srcId="{B134F219-8388-4AD4-961F-D076F8A30052}" destId="{DBD9BC76-3CC6-4359-8F8A-4231BF476FC3}" srcOrd="0" destOrd="0" presId="urn:microsoft.com/office/officeart/2005/8/layout/default"/>
    <dgm:cxn modelId="{AF1B4F87-9686-4827-8DEC-B3955DA5911D}" type="presOf" srcId="{2BBC32FB-96F1-41DD-9F22-A93A6D7B2A44}" destId="{E5373875-F99A-40B5-AEB3-40197A43EC9E}" srcOrd="0" destOrd="0" presId="urn:microsoft.com/office/officeart/2005/8/layout/default"/>
    <dgm:cxn modelId="{17B4D697-FC9C-42D8-B3C5-95FD043C8D0D}" type="presOf" srcId="{A7E26113-7AD0-4990-8E7C-FC9AA6BF8D96}" destId="{CB966734-8820-4519-B74F-C1F048A6CC90}" srcOrd="0" destOrd="0" presId="urn:microsoft.com/office/officeart/2005/8/layout/default"/>
    <dgm:cxn modelId="{2F839BAB-6FB8-4E3F-BB67-4594707FD21B}" srcId="{2BBC32FB-96F1-41DD-9F22-A93A6D7B2A44}" destId="{9742ABE2-585A-4472-8DF4-5166D674F923}" srcOrd="2" destOrd="0" parTransId="{ECB45DE8-FB67-497B-A9F0-D14FCF52004E}" sibTransId="{87662CE2-0F94-40A6-84E8-008373A3BE65}"/>
    <dgm:cxn modelId="{4D8DA4AF-7F86-44B4-A6F5-CFB5ED4ECD91}" type="presOf" srcId="{9742ABE2-585A-4472-8DF4-5166D674F923}" destId="{CA0831E3-A647-46CF-9336-66F9EEE58982}" srcOrd="0" destOrd="0" presId="urn:microsoft.com/office/officeart/2005/8/layout/default"/>
    <dgm:cxn modelId="{A83F4FF8-22F4-4EDA-8835-0F6DCAC1BBB3}" type="presOf" srcId="{9421D7A6-D339-48C1-8527-82AEDF1A4A2C}" destId="{C574DFE5-E550-48A8-A592-FC963588E12B}" srcOrd="0" destOrd="0" presId="urn:microsoft.com/office/officeart/2005/8/layout/default"/>
    <dgm:cxn modelId="{DD3C28A7-279C-46A2-8AF5-2DFAEBF7524F}" type="presParOf" srcId="{E5373875-F99A-40B5-AEB3-40197A43EC9E}" destId="{DBD9BC76-3CC6-4359-8F8A-4231BF476FC3}" srcOrd="0" destOrd="0" presId="urn:microsoft.com/office/officeart/2005/8/layout/default"/>
    <dgm:cxn modelId="{46865096-229B-4768-BBE0-4B6727B91EBF}" type="presParOf" srcId="{E5373875-F99A-40B5-AEB3-40197A43EC9E}" destId="{84DED79E-C3CD-4F43-AFAA-F7E9618C216C}" srcOrd="1" destOrd="0" presId="urn:microsoft.com/office/officeart/2005/8/layout/default"/>
    <dgm:cxn modelId="{A000470E-A49F-497A-A22F-64A1E9A4D5C0}" type="presParOf" srcId="{E5373875-F99A-40B5-AEB3-40197A43EC9E}" destId="{C574DFE5-E550-48A8-A592-FC963588E12B}" srcOrd="2" destOrd="0" presId="urn:microsoft.com/office/officeart/2005/8/layout/default"/>
    <dgm:cxn modelId="{D3CEC0BD-3966-401E-81A0-E44C83E52D33}" type="presParOf" srcId="{E5373875-F99A-40B5-AEB3-40197A43EC9E}" destId="{AEEC63CD-5B78-4DD9-865F-DA535339E5E4}" srcOrd="3" destOrd="0" presId="urn:microsoft.com/office/officeart/2005/8/layout/default"/>
    <dgm:cxn modelId="{D8AC29A9-8BBC-42D2-BDDD-5DC6C8D0917C}" type="presParOf" srcId="{E5373875-F99A-40B5-AEB3-40197A43EC9E}" destId="{CA0831E3-A647-46CF-9336-66F9EEE58982}" srcOrd="4" destOrd="0" presId="urn:microsoft.com/office/officeart/2005/8/layout/default"/>
    <dgm:cxn modelId="{4697DB3D-BFA8-4865-BCB4-FF99CDBA4EEB}" type="presParOf" srcId="{E5373875-F99A-40B5-AEB3-40197A43EC9E}" destId="{CCBE6088-EE34-4545-B11C-924AB088DC03}" srcOrd="5" destOrd="0" presId="urn:microsoft.com/office/officeart/2005/8/layout/default"/>
    <dgm:cxn modelId="{ACD87FDF-BA54-4F56-A27D-5AFEF55A2490}" type="presParOf" srcId="{E5373875-F99A-40B5-AEB3-40197A43EC9E}" destId="{017BBE65-5635-40BA-9BCD-56E65E12FE02}" srcOrd="6" destOrd="0" presId="urn:microsoft.com/office/officeart/2005/8/layout/default"/>
    <dgm:cxn modelId="{D78ACEBE-04E1-4835-B01C-D740626C8900}" type="presParOf" srcId="{E5373875-F99A-40B5-AEB3-40197A43EC9E}" destId="{C8E45DDE-2B99-4D11-97DA-EBAD8442BB0D}" srcOrd="7" destOrd="0" presId="urn:microsoft.com/office/officeart/2005/8/layout/default"/>
    <dgm:cxn modelId="{211BFBA3-4215-4EA1-B794-E08FAF851690}" type="presParOf" srcId="{E5373875-F99A-40B5-AEB3-40197A43EC9E}" destId="{CB966734-8820-4519-B74F-C1F048A6CC90}"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77CE74-6147-4699-8F9D-9EDB7C9F1B4F}" type="doc">
      <dgm:prSet loTypeId="urn:microsoft.com/office/officeart/2005/8/layout/funnel1" loCatId="process" qsTypeId="urn:microsoft.com/office/officeart/2005/8/quickstyle/simple1" qsCatId="simple" csTypeId="urn:microsoft.com/office/officeart/2005/8/colors/colorful2" csCatId="colorful" phldr="1"/>
      <dgm:spPr/>
      <dgm:t>
        <a:bodyPr/>
        <a:lstStyle/>
        <a:p>
          <a:endParaRPr lang="nl-NL"/>
        </a:p>
      </dgm:t>
    </dgm:pt>
    <dgm:pt modelId="{127CBC8E-A4F6-4E60-99F5-C3556691AA72}">
      <dgm:prSet phldrT="[Tekst]" custT="1"/>
      <dgm:spPr/>
      <dgm:t>
        <a:bodyPr/>
        <a:lstStyle/>
        <a:p>
          <a:r>
            <a:rPr lang="nl-NL" sz="1100" err="1"/>
            <a:t>Zorgver-lening</a:t>
          </a:r>
          <a:endParaRPr lang="nl-NL" sz="1100"/>
        </a:p>
      </dgm:t>
    </dgm:pt>
    <dgm:pt modelId="{B8A8F973-B77C-4E8F-AE56-CFBF87F4C0D7}" type="parTrans" cxnId="{C9325E01-67A7-430B-849C-1FA36D3A1580}">
      <dgm:prSet/>
      <dgm:spPr/>
      <dgm:t>
        <a:bodyPr/>
        <a:lstStyle/>
        <a:p>
          <a:endParaRPr lang="nl-NL" sz="2800"/>
        </a:p>
      </dgm:t>
    </dgm:pt>
    <dgm:pt modelId="{6D387CA6-0DDD-41A6-B752-91A13F1B00D8}" type="sibTrans" cxnId="{C9325E01-67A7-430B-849C-1FA36D3A1580}">
      <dgm:prSet/>
      <dgm:spPr/>
      <dgm:t>
        <a:bodyPr/>
        <a:lstStyle/>
        <a:p>
          <a:endParaRPr lang="nl-NL" sz="2800"/>
        </a:p>
      </dgm:t>
    </dgm:pt>
    <dgm:pt modelId="{2ED37BE4-BCFA-40A5-BEAA-DFB8A002F8A6}">
      <dgm:prSet phldrT="[Tekst]" custT="1"/>
      <dgm:spPr/>
      <dgm:t>
        <a:bodyPr/>
        <a:lstStyle/>
        <a:p>
          <a:r>
            <a:rPr lang="nl-NL" sz="1100"/>
            <a:t>Zorgvraag</a:t>
          </a:r>
        </a:p>
      </dgm:t>
    </dgm:pt>
    <dgm:pt modelId="{C6AD711C-9E07-4002-8927-0BCFBE789249}" type="parTrans" cxnId="{EA00B636-5E40-4736-A390-0747293A1959}">
      <dgm:prSet/>
      <dgm:spPr/>
      <dgm:t>
        <a:bodyPr/>
        <a:lstStyle/>
        <a:p>
          <a:endParaRPr lang="nl-NL" sz="2800"/>
        </a:p>
      </dgm:t>
    </dgm:pt>
    <dgm:pt modelId="{43B1CBBF-B151-4257-9636-4CD20FDE9AEB}" type="sibTrans" cxnId="{EA00B636-5E40-4736-A390-0747293A1959}">
      <dgm:prSet/>
      <dgm:spPr/>
      <dgm:t>
        <a:bodyPr/>
        <a:lstStyle/>
        <a:p>
          <a:endParaRPr lang="nl-NL" sz="2800"/>
        </a:p>
      </dgm:t>
    </dgm:pt>
    <dgm:pt modelId="{7CE1648C-FC0B-4FF1-8CA9-FF38068EC9FE}">
      <dgm:prSet phldrT="[Tekst]" custT="1"/>
      <dgm:spPr/>
      <dgm:t>
        <a:bodyPr/>
        <a:lstStyle/>
        <a:p>
          <a:r>
            <a:rPr lang="nl-NL" sz="1100"/>
            <a:t>Uitkomst</a:t>
          </a:r>
        </a:p>
      </dgm:t>
    </dgm:pt>
    <dgm:pt modelId="{FA460FA5-07AF-4DD5-80B8-1D50A7082E7D}" type="parTrans" cxnId="{2AC8C00A-D4BA-40A2-AFCD-480F51578F54}">
      <dgm:prSet/>
      <dgm:spPr/>
      <dgm:t>
        <a:bodyPr/>
        <a:lstStyle/>
        <a:p>
          <a:endParaRPr lang="nl-NL" sz="2800"/>
        </a:p>
      </dgm:t>
    </dgm:pt>
    <dgm:pt modelId="{FB7CE46F-E65F-4B46-8E8E-34102472EEF8}" type="sibTrans" cxnId="{2AC8C00A-D4BA-40A2-AFCD-480F51578F54}">
      <dgm:prSet/>
      <dgm:spPr/>
      <dgm:t>
        <a:bodyPr/>
        <a:lstStyle/>
        <a:p>
          <a:endParaRPr lang="nl-NL" sz="2800"/>
        </a:p>
      </dgm:t>
    </dgm:pt>
    <dgm:pt modelId="{3CC7826A-474D-44ED-8220-0067EB3FA282}">
      <dgm:prSet phldrT="[Tekst]" custT="1"/>
      <dgm:spPr/>
      <dgm:t>
        <a:bodyPr/>
        <a:lstStyle/>
        <a:p>
          <a:r>
            <a:rPr lang="nl-NL" sz="2000"/>
            <a:t>Output?</a:t>
          </a:r>
        </a:p>
      </dgm:t>
    </dgm:pt>
    <dgm:pt modelId="{4F32DF72-0E34-473C-81AB-EE9D88032ABD}" type="sibTrans" cxnId="{BCBA81C6-8F12-4DBE-AF80-AA44DDE71943}">
      <dgm:prSet/>
      <dgm:spPr/>
      <dgm:t>
        <a:bodyPr/>
        <a:lstStyle/>
        <a:p>
          <a:endParaRPr lang="nl-NL" sz="2800"/>
        </a:p>
      </dgm:t>
    </dgm:pt>
    <dgm:pt modelId="{E1109786-7E9A-4AFB-88E6-D3720C1B20FA}" type="parTrans" cxnId="{BCBA81C6-8F12-4DBE-AF80-AA44DDE71943}">
      <dgm:prSet/>
      <dgm:spPr/>
      <dgm:t>
        <a:bodyPr/>
        <a:lstStyle/>
        <a:p>
          <a:endParaRPr lang="nl-NL" sz="2800"/>
        </a:p>
      </dgm:t>
    </dgm:pt>
    <dgm:pt modelId="{69BA7C8A-1C57-4E34-AC15-BE0AD9215D8B}" type="pres">
      <dgm:prSet presAssocID="{1D77CE74-6147-4699-8F9D-9EDB7C9F1B4F}" presName="Name0" presStyleCnt="0">
        <dgm:presLayoutVars>
          <dgm:chMax val="4"/>
          <dgm:resizeHandles val="exact"/>
        </dgm:presLayoutVars>
      </dgm:prSet>
      <dgm:spPr/>
    </dgm:pt>
    <dgm:pt modelId="{CB15D007-B40C-4667-BEF8-4E3ED77E5DCD}" type="pres">
      <dgm:prSet presAssocID="{1D77CE74-6147-4699-8F9D-9EDB7C9F1B4F}" presName="ellipse" presStyleLbl="trBgShp" presStyleIdx="0" presStyleCnt="1"/>
      <dgm:spPr>
        <a:solidFill>
          <a:schemeClr val="bg1">
            <a:lumMod val="85000"/>
            <a:alpha val="40000"/>
          </a:schemeClr>
        </a:solidFill>
      </dgm:spPr>
    </dgm:pt>
    <dgm:pt modelId="{94CF5EA6-7974-4160-B11E-3CC109D4F69E}" type="pres">
      <dgm:prSet presAssocID="{1D77CE74-6147-4699-8F9D-9EDB7C9F1B4F}" presName="arrow1" presStyleLbl="fgShp" presStyleIdx="0" presStyleCnt="1">
        <dgm:style>
          <a:lnRef idx="2">
            <a:schemeClr val="dk1"/>
          </a:lnRef>
          <a:fillRef idx="1">
            <a:schemeClr val="lt1"/>
          </a:fillRef>
          <a:effectRef idx="0">
            <a:schemeClr val="dk1"/>
          </a:effectRef>
          <a:fontRef idx="minor">
            <a:schemeClr val="dk1"/>
          </a:fontRef>
        </dgm:style>
      </dgm:prSet>
      <dgm:spPr/>
    </dgm:pt>
    <dgm:pt modelId="{8C7F067A-B0CF-4C7E-8478-D89C3100ED9F}" type="pres">
      <dgm:prSet presAssocID="{1D77CE74-6147-4699-8F9D-9EDB7C9F1B4F}" presName="rectangle" presStyleLbl="revTx" presStyleIdx="0" presStyleCnt="1" custLinFactNeighborX="2977" custLinFactNeighborY="26091">
        <dgm:presLayoutVars>
          <dgm:bulletEnabled val="1"/>
        </dgm:presLayoutVars>
      </dgm:prSet>
      <dgm:spPr/>
    </dgm:pt>
    <dgm:pt modelId="{BC954F5A-C662-48D9-AA13-95349BD2A8D1}" type="pres">
      <dgm:prSet presAssocID="{2ED37BE4-BCFA-40A5-BEAA-DFB8A002F8A6}" presName="item1" presStyleLbl="node1" presStyleIdx="0" presStyleCnt="3">
        <dgm:presLayoutVars>
          <dgm:bulletEnabled val="1"/>
        </dgm:presLayoutVars>
      </dgm:prSet>
      <dgm:spPr/>
    </dgm:pt>
    <dgm:pt modelId="{CA797D29-D158-488C-AFB3-E50E9ADCF95F}" type="pres">
      <dgm:prSet presAssocID="{7CE1648C-FC0B-4FF1-8CA9-FF38068EC9FE}" presName="item2" presStyleLbl="node1" presStyleIdx="1" presStyleCnt="3">
        <dgm:presLayoutVars>
          <dgm:bulletEnabled val="1"/>
        </dgm:presLayoutVars>
      </dgm:prSet>
      <dgm:spPr/>
    </dgm:pt>
    <dgm:pt modelId="{22AA4677-86BB-4327-96EC-F9C8E5BC60D4}" type="pres">
      <dgm:prSet presAssocID="{3CC7826A-474D-44ED-8220-0067EB3FA282}" presName="item3" presStyleLbl="node1" presStyleIdx="2" presStyleCnt="3">
        <dgm:presLayoutVars>
          <dgm:bulletEnabled val="1"/>
        </dgm:presLayoutVars>
      </dgm:prSet>
      <dgm:spPr/>
    </dgm:pt>
    <dgm:pt modelId="{8EBB0E43-DF95-4455-B207-5097C873EAA1}" type="pres">
      <dgm:prSet presAssocID="{1D77CE74-6147-4699-8F9D-9EDB7C9F1B4F}" presName="funnel" presStyleLbl="trAlignAcc1" presStyleIdx="0" presStyleCnt="1">
        <dgm:style>
          <a:lnRef idx="0">
            <a:scrgbClr r="0" g="0" b="0"/>
          </a:lnRef>
          <a:fillRef idx="0">
            <a:scrgbClr r="0" g="0" b="0"/>
          </a:fillRef>
          <a:effectRef idx="0">
            <a:scrgbClr r="0" g="0" b="0"/>
          </a:effectRef>
          <a:fontRef idx="minor">
            <a:schemeClr val="dk1"/>
          </a:fontRef>
        </dgm:style>
      </dgm:prSet>
      <dgm:spPr>
        <a:noFill/>
        <a:ln w="9525" cap="flat" cmpd="sng" algn="ctr">
          <a:solidFill>
            <a:schemeClr val="dk1"/>
          </a:solidFill>
          <a:prstDash val="solid"/>
          <a:round/>
          <a:headEnd type="none" w="med" len="med"/>
          <a:tailEnd type="none" w="med" len="med"/>
        </a:ln>
      </dgm:spPr>
    </dgm:pt>
  </dgm:ptLst>
  <dgm:cxnLst>
    <dgm:cxn modelId="{C9325E01-67A7-430B-849C-1FA36D3A1580}" srcId="{1D77CE74-6147-4699-8F9D-9EDB7C9F1B4F}" destId="{127CBC8E-A4F6-4E60-99F5-C3556691AA72}" srcOrd="0" destOrd="0" parTransId="{B8A8F973-B77C-4E8F-AE56-CFBF87F4C0D7}" sibTransId="{6D387CA6-0DDD-41A6-B752-91A13F1B00D8}"/>
    <dgm:cxn modelId="{2AC8C00A-D4BA-40A2-AFCD-480F51578F54}" srcId="{1D77CE74-6147-4699-8F9D-9EDB7C9F1B4F}" destId="{7CE1648C-FC0B-4FF1-8CA9-FF38068EC9FE}" srcOrd="2" destOrd="0" parTransId="{FA460FA5-07AF-4DD5-80B8-1D50A7082E7D}" sibTransId="{FB7CE46F-E65F-4B46-8E8E-34102472EEF8}"/>
    <dgm:cxn modelId="{DB6B342E-9EFC-4934-9EE0-60E152CC25DE}" type="presOf" srcId="{3CC7826A-474D-44ED-8220-0067EB3FA282}" destId="{8C7F067A-B0CF-4C7E-8478-D89C3100ED9F}" srcOrd="0" destOrd="0" presId="urn:microsoft.com/office/officeart/2005/8/layout/funnel1"/>
    <dgm:cxn modelId="{EA00B636-5E40-4736-A390-0747293A1959}" srcId="{1D77CE74-6147-4699-8F9D-9EDB7C9F1B4F}" destId="{2ED37BE4-BCFA-40A5-BEAA-DFB8A002F8A6}" srcOrd="1" destOrd="0" parTransId="{C6AD711C-9E07-4002-8927-0BCFBE789249}" sibTransId="{43B1CBBF-B151-4257-9636-4CD20FDE9AEB}"/>
    <dgm:cxn modelId="{5D2D4738-6B8B-4614-8E88-5A38ECC0CE32}" type="presOf" srcId="{2ED37BE4-BCFA-40A5-BEAA-DFB8A002F8A6}" destId="{CA797D29-D158-488C-AFB3-E50E9ADCF95F}" srcOrd="0" destOrd="0" presId="urn:microsoft.com/office/officeart/2005/8/layout/funnel1"/>
    <dgm:cxn modelId="{A0D9EF50-C9B2-463B-A529-481C41B8CFDB}" type="presOf" srcId="{7CE1648C-FC0B-4FF1-8CA9-FF38068EC9FE}" destId="{BC954F5A-C662-48D9-AA13-95349BD2A8D1}" srcOrd="0" destOrd="0" presId="urn:microsoft.com/office/officeart/2005/8/layout/funnel1"/>
    <dgm:cxn modelId="{36123B85-5395-4555-B458-A3675A9771EA}" type="presOf" srcId="{1D77CE74-6147-4699-8F9D-9EDB7C9F1B4F}" destId="{69BA7C8A-1C57-4E34-AC15-BE0AD9215D8B}" srcOrd="0" destOrd="0" presId="urn:microsoft.com/office/officeart/2005/8/layout/funnel1"/>
    <dgm:cxn modelId="{D05C7C89-E100-429B-B1BD-DE2CC1EFD2E5}" type="presOf" srcId="{127CBC8E-A4F6-4E60-99F5-C3556691AA72}" destId="{22AA4677-86BB-4327-96EC-F9C8E5BC60D4}" srcOrd="0" destOrd="0" presId="urn:microsoft.com/office/officeart/2005/8/layout/funnel1"/>
    <dgm:cxn modelId="{BCBA81C6-8F12-4DBE-AF80-AA44DDE71943}" srcId="{1D77CE74-6147-4699-8F9D-9EDB7C9F1B4F}" destId="{3CC7826A-474D-44ED-8220-0067EB3FA282}" srcOrd="3" destOrd="0" parTransId="{E1109786-7E9A-4AFB-88E6-D3720C1B20FA}" sibTransId="{4F32DF72-0E34-473C-81AB-EE9D88032ABD}"/>
    <dgm:cxn modelId="{45DDDC4F-DA3D-484C-852E-4D7EB601E6AE}" type="presParOf" srcId="{69BA7C8A-1C57-4E34-AC15-BE0AD9215D8B}" destId="{CB15D007-B40C-4667-BEF8-4E3ED77E5DCD}" srcOrd="0" destOrd="0" presId="urn:microsoft.com/office/officeart/2005/8/layout/funnel1"/>
    <dgm:cxn modelId="{1FA6B961-B030-4D6C-9276-23A50BC0EA12}" type="presParOf" srcId="{69BA7C8A-1C57-4E34-AC15-BE0AD9215D8B}" destId="{94CF5EA6-7974-4160-B11E-3CC109D4F69E}" srcOrd="1" destOrd="0" presId="urn:microsoft.com/office/officeart/2005/8/layout/funnel1"/>
    <dgm:cxn modelId="{A6AF72E4-9984-4673-89F4-6BAE0247FA73}" type="presParOf" srcId="{69BA7C8A-1C57-4E34-AC15-BE0AD9215D8B}" destId="{8C7F067A-B0CF-4C7E-8478-D89C3100ED9F}" srcOrd="2" destOrd="0" presId="urn:microsoft.com/office/officeart/2005/8/layout/funnel1"/>
    <dgm:cxn modelId="{F0445D93-D486-46BA-9928-79B0D978B1E2}" type="presParOf" srcId="{69BA7C8A-1C57-4E34-AC15-BE0AD9215D8B}" destId="{BC954F5A-C662-48D9-AA13-95349BD2A8D1}" srcOrd="3" destOrd="0" presId="urn:microsoft.com/office/officeart/2005/8/layout/funnel1"/>
    <dgm:cxn modelId="{94E55F06-6F4F-4D37-AB59-4AED0E342C9D}" type="presParOf" srcId="{69BA7C8A-1C57-4E34-AC15-BE0AD9215D8B}" destId="{CA797D29-D158-488C-AFB3-E50E9ADCF95F}" srcOrd="4" destOrd="0" presId="urn:microsoft.com/office/officeart/2005/8/layout/funnel1"/>
    <dgm:cxn modelId="{D79E821D-CFB0-4C7B-993D-C7616D455931}" type="presParOf" srcId="{69BA7C8A-1C57-4E34-AC15-BE0AD9215D8B}" destId="{22AA4677-86BB-4327-96EC-F9C8E5BC60D4}" srcOrd="5" destOrd="0" presId="urn:microsoft.com/office/officeart/2005/8/layout/funnel1"/>
    <dgm:cxn modelId="{300778F0-EAD0-4E91-9860-534444BA12EC}" type="presParOf" srcId="{69BA7C8A-1C57-4E34-AC15-BE0AD9215D8B}" destId="{8EBB0E43-DF95-4455-B207-5097C873EAA1}"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F49E552-2E20-4872-B02C-BCB748E07718}"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7157268-FDD7-43B7-B159-84BD6AE5D187}">
      <dgm:prSet/>
      <dgm:spPr/>
      <dgm:t>
        <a:bodyPr/>
        <a:lstStyle/>
        <a:p>
          <a:pPr>
            <a:defRPr cap="all"/>
          </a:pPr>
          <a:r>
            <a:rPr lang="en-US" cap="none"/>
            <a:t>Privacy en </a:t>
          </a:r>
          <a:r>
            <a:rPr lang="en-US" cap="none" err="1"/>
            <a:t>informatiebeveiliging</a:t>
          </a:r>
          <a:endParaRPr lang="en-US" cap="none"/>
        </a:p>
      </dgm:t>
    </dgm:pt>
    <dgm:pt modelId="{7A62DEA4-2440-4BEA-82DD-2AF478901DC0}" type="parTrans" cxnId="{5D0DEC90-F348-4337-974A-80B78AF97B92}">
      <dgm:prSet/>
      <dgm:spPr/>
      <dgm:t>
        <a:bodyPr/>
        <a:lstStyle/>
        <a:p>
          <a:endParaRPr lang="en-US"/>
        </a:p>
      </dgm:t>
    </dgm:pt>
    <dgm:pt modelId="{E7ACEC93-3FD0-491C-BB1B-6D084A1C1EB9}" type="sibTrans" cxnId="{5D0DEC90-F348-4337-974A-80B78AF97B92}">
      <dgm:prSet/>
      <dgm:spPr/>
      <dgm:t>
        <a:bodyPr/>
        <a:lstStyle/>
        <a:p>
          <a:endParaRPr lang="en-US"/>
        </a:p>
      </dgm:t>
    </dgm:pt>
    <dgm:pt modelId="{0D731461-9E99-49A6-A27B-540DA9BBB77E}">
      <dgm:prSet/>
      <dgm:spPr/>
      <dgm:t>
        <a:bodyPr/>
        <a:lstStyle/>
        <a:p>
          <a:pPr>
            <a:defRPr cap="all"/>
          </a:pPr>
          <a:r>
            <a:rPr lang="en-US" cap="none" err="1"/>
            <a:t>Beschikbaarheid</a:t>
          </a:r>
          <a:r>
            <a:rPr lang="en-US" cap="none"/>
            <a:t> van de data </a:t>
          </a:r>
        </a:p>
      </dgm:t>
    </dgm:pt>
    <dgm:pt modelId="{D9F274FE-C474-4656-96F4-06CA877468B0}" type="parTrans" cxnId="{B3B3220A-2B45-4F49-9222-424E07BA250F}">
      <dgm:prSet/>
      <dgm:spPr/>
      <dgm:t>
        <a:bodyPr/>
        <a:lstStyle/>
        <a:p>
          <a:endParaRPr lang="en-US"/>
        </a:p>
      </dgm:t>
    </dgm:pt>
    <dgm:pt modelId="{A9ABDC88-2886-4E60-AAA4-E2390D4C2BB8}" type="sibTrans" cxnId="{B3B3220A-2B45-4F49-9222-424E07BA250F}">
      <dgm:prSet/>
      <dgm:spPr/>
      <dgm:t>
        <a:bodyPr/>
        <a:lstStyle/>
        <a:p>
          <a:endParaRPr lang="en-US"/>
        </a:p>
      </dgm:t>
    </dgm:pt>
    <dgm:pt modelId="{0B8D2EE4-1327-40DA-A1B0-B8C2A2C60218}">
      <dgm:prSet/>
      <dgm:spPr/>
      <dgm:t>
        <a:bodyPr/>
        <a:lstStyle/>
        <a:p>
          <a:pPr>
            <a:defRPr cap="all"/>
          </a:pPr>
          <a:r>
            <a:rPr lang="en-US" cap="none" err="1"/>
            <a:t>Betrouwbaarheid</a:t>
          </a:r>
          <a:r>
            <a:rPr lang="en-US" cap="none"/>
            <a:t> van de data</a:t>
          </a:r>
        </a:p>
      </dgm:t>
    </dgm:pt>
    <dgm:pt modelId="{8D7DCA05-920C-4E67-B7D0-115261BE5D17}" type="parTrans" cxnId="{4D7CE260-E1B3-4ADC-A12B-F8E6B5F0DAE2}">
      <dgm:prSet/>
      <dgm:spPr/>
      <dgm:t>
        <a:bodyPr/>
        <a:lstStyle/>
        <a:p>
          <a:endParaRPr lang="en-US"/>
        </a:p>
      </dgm:t>
    </dgm:pt>
    <dgm:pt modelId="{37967C46-450D-44F9-A978-F3672D8ABB88}" type="sibTrans" cxnId="{4D7CE260-E1B3-4ADC-A12B-F8E6B5F0DAE2}">
      <dgm:prSet/>
      <dgm:spPr/>
      <dgm:t>
        <a:bodyPr/>
        <a:lstStyle/>
        <a:p>
          <a:endParaRPr lang="en-US"/>
        </a:p>
      </dgm:t>
    </dgm:pt>
    <dgm:pt modelId="{C7B36037-1B91-41F5-9CE2-8D482DC360B7}" type="pres">
      <dgm:prSet presAssocID="{7F49E552-2E20-4872-B02C-BCB748E07718}" presName="root" presStyleCnt="0">
        <dgm:presLayoutVars>
          <dgm:dir/>
          <dgm:resizeHandles val="exact"/>
        </dgm:presLayoutVars>
      </dgm:prSet>
      <dgm:spPr/>
    </dgm:pt>
    <dgm:pt modelId="{4C4B537E-ABBC-4482-9DCD-580BA92FC1DB}" type="pres">
      <dgm:prSet presAssocID="{47157268-FDD7-43B7-B159-84BD6AE5D187}" presName="compNode" presStyleCnt="0"/>
      <dgm:spPr/>
    </dgm:pt>
    <dgm:pt modelId="{0A757EEB-8760-47C1-86FA-2C944DBF38C7}" type="pres">
      <dgm:prSet presAssocID="{47157268-FDD7-43B7-B159-84BD6AE5D187}" presName="iconBgRect" presStyleLbl="bgShp" presStyleIdx="0" presStyleCnt="3"/>
      <dgm:spPr/>
    </dgm:pt>
    <dgm:pt modelId="{18657BE2-10F0-41B9-AA61-A25C8F50F915}" type="pres">
      <dgm:prSet presAssocID="{47157268-FDD7-43B7-B159-84BD6AE5D18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ergrendelen"/>
        </a:ext>
      </dgm:extLst>
    </dgm:pt>
    <dgm:pt modelId="{D8908134-02F0-4970-A775-ED09228245EF}" type="pres">
      <dgm:prSet presAssocID="{47157268-FDD7-43B7-B159-84BD6AE5D187}" presName="spaceRect" presStyleCnt="0"/>
      <dgm:spPr/>
    </dgm:pt>
    <dgm:pt modelId="{E157C582-6D10-416F-BC26-072D23CD336C}" type="pres">
      <dgm:prSet presAssocID="{47157268-FDD7-43B7-B159-84BD6AE5D187}" presName="textRect" presStyleLbl="revTx" presStyleIdx="0" presStyleCnt="3">
        <dgm:presLayoutVars>
          <dgm:chMax val="1"/>
          <dgm:chPref val="1"/>
        </dgm:presLayoutVars>
      </dgm:prSet>
      <dgm:spPr/>
    </dgm:pt>
    <dgm:pt modelId="{2ADCC93B-2FED-4EA0-8AE4-640B6607A985}" type="pres">
      <dgm:prSet presAssocID="{E7ACEC93-3FD0-491C-BB1B-6D084A1C1EB9}" presName="sibTrans" presStyleCnt="0"/>
      <dgm:spPr/>
    </dgm:pt>
    <dgm:pt modelId="{52883EFF-0D3B-4E8B-BCC3-7F51B6E89E4E}" type="pres">
      <dgm:prSet presAssocID="{0D731461-9E99-49A6-A27B-540DA9BBB77E}" presName="compNode" presStyleCnt="0"/>
      <dgm:spPr/>
    </dgm:pt>
    <dgm:pt modelId="{1C2D9942-E908-4AB9-A8C7-67C7E47ACCFE}" type="pres">
      <dgm:prSet presAssocID="{0D731461-9E99-49A6-A27B-540DA9BBB77E}" presName="iconBgRect" presStyleLbl="bgShp" presStyleIdx="1" presStyleCnt="3"/>
      <dgm:spPr/>
    </dgm:pt>
    <dgm:pt modelId="{E8703737-BA94-47AC-956C-A5493D98E0BF}" type="pres">
      <dgm:prSet presAssocID="{0D731461-9E99-49A6-A27B-540DA9BBB77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Onderzoek met effen opvulling"/>
        </a:ext>
      </dgm:extLst>
    </dgm:pt>
    <dgm:pt modelId="{A792A8DB-62F3-4F03-A2AE-BB06D89FB133}" type="pres">
      <dgm:prSet presAssocID="{0D731461-9E99-49A6-A27B-540DA9BBB77E}" presName="spaceRect" presStyleCnt="0"/>
      <dgm:spPr/>
    </dgm:pt>
    <dgm:pt modelId="{264188C0-0E82-4770-88E4-19BFBADE5540}" type="pres">
      <dgm:prSet presAssocID="{0D731461-9E99-49A6-A27B-540DA9BBB77E}" presName="textRect" presStyleLbl="revTx" presStyleIdx="1" presStyleCnt="3">
        <dgm:presLayoutVars>
          <dgm:chMax val="1"/>
          <dgm:chPref val="1"/>
        </dgm:presLayoutVars>
      </dgm:prSet>
      <dgm:spPr/>
    </dgm:pt>
    <dgm:pt modelId="{BAD75076-3AA0-43D0-8394-CFF07CB95823}" type="pres">
      <dgm:prSet presAssocID="{A9ABDC88-2886-4E60-AAA4-E2390D4C2BB8}" presName="sibTrans" presStyleCnt="0"/>
      <dgm:spPr/>
    </dgm:pt>
    <dgm:pt modelId="{E5105E80-7FB3-4232-B75E-F107A66E21D1}" type="pres">
      <dgm:prSet presAssocID="{0B8D2EE4-1327-40DA-A1B0-B8C2A2C60218}" presName="compNode" presStyleCnt="0"/>
      <dgm:spPr/>
    </dgm:pt>
    <dgm:pt modelId="{786C7E94-6DC9-495F-AD89-3C38A2533FC7}" type="pres">
      <dgm:prSet presAssocID="{0B8D2EE4-1327-40DA-A1B0-B8C2A2C60218}" presName="iconBgRect" presStyleLbl="bgShp" presStyleIdx="2" presStyleCnt="3"/>
      <dgm:spPr/>
    </dgm:pt>
    <dgm:pt modelId="{ACF375EF-7B18-476F-B78B-391199DD06EA}" type="pres">
      <dgm:prSet presAssocID="{0B8D2EE4-1327-40DA-A1B0-B8C2A2C6021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Vinkje met effen opvulling"/>
        </a:ext>
      </dgm:extLst>
    </dgm:pt>
    <dgm:pt modelId="{16C43D5E-F8EA-49DD-AC0D-828A0111FB16}" type="pres">
      <dgm:prSet presAssocID="{0B8D2EE4-1327-40DA-A1B0-B8C2A2C60218}" presName="spaceRect" presStyleCnt="0"/>
      <dgm:spPr/>
    </dgm:pt>
    <dgm:pt modelId="{8C97A8D8-E933-4353-AD10-FED61A761EEC}" type="pres">
      <dgm:prSet presAssocID="{0B8D2EE4-1327-40DA-A1B0-B8C2A2C60218}" presName="textRect" presStyleLbl="revTx" presStyleIdx="2" presStyleCnt="3">
        <dgm:presLayoutVars>
          <dgm:chMax val="1"/>
          <dgm:chPref val="1"/>
        </dgm:presLayoutVars>
      </dgm:prSet>
      <dgm:spPr/>
    </dgm:pt>
  </dgm:ptLst>
  <dgm:cxnLst>
    <dgm:cxn modelId="{B3B3220A-2B45-4F49-9222-424E07BA250F}" srcId="{7F49E552-2E20-4872-B02C-BCB748E07718}" destId="{0D731461-9E99-49A6-A27B-540DA9BBB77E}" srcOrd="1" destOrd="0" parTransId="{D9F274FE-C474-4656-96F4-06CA877468B0}" sibTransId="{A9ABDC88-2886-4E60-AAA4-E2390D4C2BB8}"/>
    <dgm:cxn modelId="{4D7CE260-E1B3-4ADC-A12B-F8E6B5F0DAE2}" srcId="{7F49E552-2E20-4872-B02C-BCB748E07718}" destId="{0B8D2EE4-1327-40DA-A1B0-B8C2A2C60218}" srcOrd="2" destOrd="0" parTransId="{8D7DCA05-920C-4E67-B7D0-115261BE5D17}" sibTransId="{37967C46-450D-44F9-A978-F3672D8ABB88}"/>
    <dgm:cxn modelId="{5A911573-6672-4534-AF47-8DA8EFCAD15E}" type="presOf" srcId="{0B8D2EE4-1327-40DA-A1B0-B8C2A2C60218}" destId="{8C97A8D8-E933-4353-AD10-FED61A761EEC}" srcOrd="0" destOrd="0" presId="urn:microsoft.com/office/officeart/2018/5/layout/IconCircleLabelList"/>
    <dgm:cxn modelId="{5D0DEC90-F348-4337-974A-80B78AF97B92}" srcId="{7F49E552-2E20-4872-B02C-BCB748E07718}" destId="{47157268-FDD7-43B7-B159-84BD6AE5D187}" srcOrd="0" destOrd="0" parTransId="{7A62DEA4-2440-4BEA-82DD-2AF478901DC0}" sibTransId="{E7ACEC93-3FD0-491C-BB1B-6D084A1C1EB9}"/>
    <dgm:cxn modelId="{E462879F-1163-41C1-95CE-AC2CC997249C}" type="presOf" srcId="{47157268-FDD7-43B7-B159-84BD6AE5D187}" destId="{E157C582-6D10-416F-BC26-072D23CD336C}" srcOrd="0" destOrd="0" presId="urn:microsoft.com/office/officeart/2018/5/layout/IconCircleLabelList"/>
    <dgm:cxn modelId="{7E2775A3-6B8A-4862-8BD8-153BB2A0B067}" type="presOf" srcId="{0D731461-9E99-49A6-A27B-540DA9BBB77E}" destId="{264188C0-0E82-4770-88E4-19BFBADE5540}" srcOrd="0" destOrd="0" presId="urn:microsoft.com/office/officeart/2018/5/layout/IconCircleLabelList"/>
    <dgm:cxn modelId="{BD78D6DC-D2CD-49D0-80CF-C10C033D499B}" type="presOf" srcId="{7F49E552-2E20-4872-B02C-BCB748E07718}" destId="{C7B36037-1B91-41F5-9CE2-8D482DC360B7}" srcOrd="0" destOrd="0" presId="urn:microsoft.com/office/officeart/2018/5/layout/IconCircleLabelList"/>
    <dgm:cxn modelId="{F6B58DAB-80A2-4694-A6C8-9DF6668A2C06}" type="presParOf" srcId="{C7B36037-1B91-41F5-9CE2-8D482DC360B7}" destId="{4C4B537E-ABBC-4482-9DCD-580BA92FC1DB}" srcOrd="0" destOrd="0" presId="urn:microsoft.com/office/officeart/2018/5/layout/IconCircleLabelList"/>
    <dgm:cxn modelId="{7449D000-B715-4DB6-BACD-FEC76EF82BF6}" type="presParOf" srcId="{4C4B537E-ABBC-4482-9DCD-580BA92FC1DB}" destId="{0A757EEB-8760-47C1-86FA-2C944DBF38C7}" srcOrd="0" destOrd="0" presId="urn:microsoft.com/office/officeart/2018/5/layout/IconCircleLabelList"/>
    <dgm:cxn modelId="{A988D0D0-37B2-47BF-BDB4-64552A04610B}" type="presParOf" srcId="{4C4B537E-ABBC-4482-9DCD-580BA92FC1DB}" destId="{18657BE2-10F0-41B9-AA61-A25C8F50F915}" srcOrd="1" destOrd="0" presId="urn:microsoft.com/office/officeart/2018/5/layout/IconCircleLabelList"/>
    <dgm:cxn modelId="{2D0DBD34-8CD6-4805-832F-2024203DC17B}" type="presParOf" srcId="{4C4B537E-ABBC-4482-9DCD-580BA92FC1DB}" destId="{D8908134-02F0-4970-A775-ED09228245EF}" srcOrd="2" destOrd="0" presId="urn:microsoft.com/office/officeart/2018/5/layout/IconCircleLabelList"/>
    <dgm:cxn modelId="{A2BDB080-5276-4361-9A47-C8E669827CD8}" type="presParOf" srcId="{4C4B537E-ABBC-4482-9DCD-580BA92FC1DB}" destId="{E157C582-6D10-416F-BC26-072D23CD336C}" srcOrd="3" destOrd="0" presId="urn:microsoft.com/office/officeart/2018/5/layout/IconCircleLabelList"/>
    <dgm:cxn modelId="{57E168A2-F8AF-4FEE-9251-564B1057A717}" type="presParOf" srcId="{C7B36037-1B91-41F5-9CE2-8D482DC360B7}" destId="{2ADCC93B-2FED-4EA0-8AE4-640B6607A985}" srcOrd="1" destOrd="0" presId="urn:microsoft.com/office/officeart/2018/5/layout/IconCircleLabelList"/>
    <dgm:cxn modelId="{87CFC60C-0F1F-4F23-8B18-7A9B439FD594}" type="presParOf" srcId="{C7B36037-1B91-41F5-9CE2-8D482DC360B7}" destId="{52883EFF-0D3B-4E8B-BCC3-7F51B6E89E4E}" srcOrd="2" destOrd="0" presId="urn:microsoft.com/office/officeart/2018/5/layout/IconCircleLabelList"/>
    <dgm:cxn modelId="{8E9DF4E3-765E-45CE-8FB1-9429CB0914F8}" type="presParOf" srcId="{52883EFF-0D3B-4E8B-BCC3-7F51B6E89E4E}" destId="{1C2D9942-E908-4AB9-A8C7-67C7E47ACCFE}" srcOrd="0" destOrd="0" presId="urn:microsoft.com/office/officeart/2018/5/layout/IconCircleLabelList"/>
    <dgm:cxn modelId="{0DCA7F6E-5528-49D3-BE86-B4940BB1BB60}" type="presParOf" srcId="{52883EFF-0D3B-4E8B-BCC3-7F51B6E89E4E}" destId="{E8703737-BA94-47AC-956C-A5493D98E0BF}" srcOrd="1" destOrd="0" presId="urn:microsoft.com/office/officeart/2018/5/layout/IconCircleLabelList"/>
    <dgm:cxn modelId="{CD6FB277-7FB6-4610-A5AB-F027FF3DF839}" type="presParOf" srcId="{52883EFF-0D3B-4E8B-BCC3-7F51B6E89E4E}" destId="{A792A8DB-62F3-4F03-A2AE-BB06D89FB133}" srcOrd="2" destOrd="0" presId="urn:microsoft.com/office/officeart/2018/5/layout/IconCircleLabelList"/>
    <dgm:cxn modelId="{188964AF-0F0F-40B3-84FB-69E8E6DAB3C3}" type="presParOf" srcId="{52883EFF-0D3B-4E8B-BCC3-7F51B6E89E4E}" destId="{264188C0-0E82-4770-88E4-19BFBADE5540}" srcOrd="3" destOrd="0" presId="urn:microsoft.com/office/officeart/2018/5/layout/IconCircleLabelList"/>
    <dgm:cxn modelId="{3FA77C6C-7505-422C-AE4C-E482776A81A2}" type="presParOf" srcId="{C7B36037-1B91-41F5-9CE2-8D482DC360B7}" destId="{BAD75076-3AA0-43D0-8394-CFF07CB95823}" srcOrd="3" destOrd="0" presId="urn:microsoft.com/office/officeart/2018/5/layout/IconCircleLabelList"/>
    <dgm:cxn modelId="{2AE72822-944B-4CDA-8321-2BAE6FE561EE}" type="presParOf" srcId="{C7B36037-1B91-41F5-9CE2-8D482DC360B7}" destId="{E5105E80-7FB3-4232-B75E-F107A66E21D1}" srcOrd="4" destOrd="0" presId="urn:microsoft.com/office/officeart/2018/5/layout/IconCircleLabelList"/>
    <dgm:cxn modelId="{4CD18615-88A9-482F-BA0E-A94D575916CA}" type="presParOf" srcId="{E5105E80-7FB3-4232-B75E-F107A66E21D1}" destId="{786C7E94-6DC9-495F-AD89-3C38A2533FC7}" srcOrd="0" destOrd="0" presId="urn:microsoft.com/office/officeart/2018/5/layout/IconCircleLabelList"/>
    <dgm:cxn modelId="{80DB86B9-3A38-4817-A97D-79CFB362CF25}" type="presParOf" srcId="{E5105E80-7FB3-4232-B75E-F107A66E21D1}" destId="{ACF375EF-7B18-476F-B78B-391199DD06EA}" srcOrd="1" destOrd="0" presId="urn:microsoft.com/office/officeart/2018/5/layout/IconCircleLabelList"/>
    <dgm:cxn modelId="{6A23FF50-1544-400D-923B-E9CB4B78AEA5}" type="presParOf" srcId="{E5105E80-7FB3-4232-B75E-F107A66E21D1}" destId="{16C43D5E-F8EA-49DD-AC0D-828A0111FB16}" srcOrd="2" destOrd="0" presId="urn:microsoft.com/office/officeart/2018/5/layout/IconCircleLabelList"/>
    <dgm:cxn modelId="{E8188AFD-94B8-4BB8-A684-5A63C451CC29}" type="presParOf" srcId="{E5105E80-7FB3-4232-B75E-F107A66E21D1}" destId="{8C97A8D8-E933-4353-AD10-FED61A761EEC}"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tyle>
          <a:lnRef idx="2">
            <a:schemeClr val="dk1"/>
          </a:lnRef>
          <a:fillRef idx="1">
            <a:schemeClr val="lt1"/>
          </a:fillRef>
          <a:effectRef idx="0">
            <a:schemeClr val="dk1"/>
          </a:effectRef>
          <a:fontRef idx="minor">
            <a:schemeClr val="dk1"/>
          </a:fontRef>
        </dgm:style>
      </dgm:prSe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tyle>
          <a:lnRef idx="2">
            <a:schemeClr val="dk1"/>
          </a:lnRef>
          <a:fillRef idx="1">
            <a:schemeClr val="lt1"/>
          </a:fillRef>
          <a:effectRef idx="0">
            <a:schemeClr val="dk1"/>
          </a:effectRef>
          <a:fontRef idx="minor">
            <a:schemeClr val="dk1"/>
          </a:fontRef>
        </dgm:style>
      </dgm:prSe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tyle>
          <a:lnRef idx="2">
            <a:schemeClr val="dk1"/>
          </a:lnRef>
          <a:fillRef idx="1">
            <a:schemeClr val="lt1"/>
          </a:fillRef>
          <a:effectRef idx="0">
            <a:schemeClr val="dk1"/>
          </a:effectRef>
          <a:fontRef idx="minor">
            <a:schemeClr val="dk1"/>
          </a:fontRef>
        </dgm:style>
      </dgm:prSe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tyle>
          <a:lnRef idx="2">
            <a:schemeClr val="dk1"/>
          </a:lnRef>
          <a:fillRef idx="1">
            <a:schemeClr val="lt1"/>
          </a:fillRef>
          <a:effectRef idx="0">
            <a:schemeClr val="dk1"/>
          </a:effectRef>
          <a:fontRef idx="minor">
            <a:schemeClr val="dk1"/>
          </a:fontRef>
        </dgm:style>
      </dgm:prSe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tyle>
          <a:lnRef idx="2">
            <a:schemeClr val="dk1"/>
          </a:lnRef>
          <a:fillRef idx="1">
            <a:schemeClr val="lt1"/>
          </a:fillRef>
          <a:effectRef idx="0">
            <a:schemeClr val="dk1"/>
          </a:effectRef>
          <a:fontRef idx="minor">
            <a:schemeClr val="dk1"/>
          </a:fontRef>
        </dgm:style>
      </dgm:prSe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tyle>
          <a:lnRef idx="2">
            <a:schemeClr val="dk1"/>
          </a:lnRef>
          <a:fillRef idx="1">
            <a:schemeClr val="lt1"/>
          </a:fillRef>
          <a:effectRef idx="0">
            <a:schemeClr val="dk1"/>
          </a:effectRef>
          <a:fontRef idx="minor">
            <a:schemeClr val="dk1"/>
          </a:fontRef>
        </dgm:style>
      </dgm:prSe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tyle>
          <a:lnRef idx="2">
            <a:schemeClr val="dk1"/>
          </a:lnRef>
          <a:fillRef idx="1">
            <a:schemeClr val="lt1"/>
          </a:fillRef>
          <a:effectRef idx="0">
            <a:schemeClr val="dk1"/>
          </a:effectRef>
          <a:fontRef idx="minor">
            <a:schemeClr val="dk1"/>
          </a:fontRef>
        </dgm:style>
      </dgm:prSe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tyle>
          <a:lnRef idx="2">
            <a:schemeClr val="dk1"/>
          </a:lnRef>
          <a:fillRef idx="1">
            <a:schemeClr val="lt1"/>
          </a:fillRef>
          <a:effectRef idx="0">
            <a:schemeClr val="dk1"/>
          </a:effectRef>
          <a:fontRef idx="minor">
            <a:schemeClr val="dk1"/>
          </a:fontRef>
        </dgm:style>
      </dgm:prSe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tyle>
          <a:lnRef idx="2">
            <a:schemeClr val="dk1"/>
          </a:lnRef>
          <a:fillRef idx="1">
            <a:schemeClr val="lt1"/>
          </a:fillRef>
          <a:effectRef idx="0">
            <a:schemeClr val="dk1"/>
          </a:effectRef>
          <a:fontRef idx="minor">
            <a:schemeClr val="dk1"/>
          </a:fontRef>
        </dgm:style>
      </dgm:prSe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tyle>
          <a:lnRef idx="2">
            <a:schemeClr val="dk1"/>
          </a:lnRef>
          <a:fillRef idx="1">
            <a:schemeClr val="lt1"/>
          </a:fillRef>
          <a:effectRef idx="0">
            <a:schemeClr val="dk1"/>
          </a:effectRef>
          <a:fontRef idx="minor">
            <a:schemeClr val="dk1"/>
          </a:fontRef>
        </dgm:style>
      </dgm:prSe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tyle>
          <a:lnRef idx="2">
            <a:schemeClr val="dk1"/>
          </a:lnRef>
          <a:fillRef idx="1">
            <a:schemeClr val="lt1"/>
          </a:fillRef>
          <a:effectRef idx="0">
            <a:schemeClr val="dk1"/>
          </a:effectRef>
          <a:fontRef idx="minor">
            <a:schemeClr val="dk1"/>
          </a:fontRef>
        </dgm:style>
      </dgm:prSe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tyle>
          <a:lnRef idx="2">
            <a:schemeClr val="dk1"/>
          </a:lnRef>
          <a:fillRef idx="1">
            <a:schemeClr val="lt1"/>
          </a:fillRef>
          <a:effectRef idx="0">
            <a:schemeClr val="dk1"/>
          </a:effectRef>
          <a:fontRef idx="minor">
            <a:schemeClr val="dk1"/>
          </a:fontRef>
        </dgm:style>
      </dgm:prSe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8E0BDB6-B864-4A93-869F-A785479370B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nl-NL"/>
        </a:p>
      </dgm:t>
    </dgm:pt>
    <dgm:pt modelId="{CECB9AFA-CE4D-425C-BC52-580F7C85331E}">
      <dgm:prSet phldrT="[Tekst]">
        <dgm:style>
          <a:lnRef idx="2">
            <a:schemeClr val="dk1"/>
          </a:lnRef>
          <a:fillRef idx="1">
            <a:schemeClr val="lt1"/>
          </a:fillRef>
          <a:effectRef idx="0">
            <a:schemeClr val="dk1"/>
          </a:effectRef>
          <a:fontRef idx="minor">
            <a:schemeClr val="dk1"/>
          </a:fontRef>
        </dgm:style>
      </dgm:prSet>
      <dgm:spPr/>
      <dgm:t>
        <a:bodyPr/>
        <a:lstStyle/>
        <a:p>
          <a:r>
            <a:rPr lang="nl-NL"/>
            <a:t>Zorgvraag</a:t>
          </a:r>
        </a:p>
      </dgm:t>
    </dgm:pt>
    <dgm:pt modelId="{FDF1BC1F-25CC-4929-B8CD-777DAF2C7405}" type="parTrans" cxnId="{92262580-BD39-4B7F-9264-EF0E58D0C3DE}">
      <dgm:prSet/>
      <dgm:spPr/>
      <dgm:t>
        <a:bodyPr/>
        <a:lstStyle/>
        <a:p>
          <a:endParaRPr lang="nl-NL"/>
        </a:p>
      </dgm:t>
    </dgm:pt>
    <dgm:pt modelId="{F10231FB-D275-475A-9C38-9163288F8FB5}" type="sibTrans" cxnId="{92262580-BD39-4B7F-9264-EF0E58D0C3DE}">
      <dgm:prSet/>
      <dgm:spPr/>
      <dgm:t>
        <a:bodyPr/>
        <a:lstStyle/>
        <a:p>
          <a:endParaRPr lang="nl-NL"/>
        </a:p>
      </dgm:t>
    </dgm:pt>
    <dgm:pt modelId="{2C444218-FD3D-42DB-921E-17404962D152}">
      <dgm:prSet phldrT="[Tekst]">
        <dgm:style>
          <a:lnRef idx="2">
            <a:schemeClr val="dk1"/>
          </a:lnRef>
          <a:fillRef idx="1">
            <a:schemeClr val="lt1"/>
          </a:fillRef>
          <a:effectRef idx="0">
            <a:schemeClr val="dk1"/>
          </a:effectRef>
          <a:fontRef idx="minor">
            <a:schemeClr val="dk1"/>
          </a:fontRef>
        </dgm:style>
      </dgm:prSet>
      <dgm:spPr/>
      <dgm:t>
        <a:bodyPr/>
        <a:lstStyle/>
        <a:p>
          <a:r>
            <a:rPr lang="nl-NL"/>
            <a:t>Domeinen</a:t>
          </a:r>
        </a:p>
      </dgm:t>
    </dgm:pt>
    <dgm:pt modelId="{C4CA7247-897E-4289-BD16-C06C2334C93F}" type="parTrans" cxnId="{0D97AE95-7FBB-4905-A933-FA748494D968}">
      <dgm:prSet/>
      <dgm:spPr/>
      <dgm:t>
        <a:bodyPr/>
        <a:lstStyle/>
        <a:p>
          <a:endParaRPr lang="nl-NL"/>
        </a:p>
      </dgm:t>
    </dgm:pt>
    <dgm:pt modelId="{1F8A5FC1-1420-47AF-AA9D-400E387A930E}" type="sibTrans" cxnId="{0D97AE95-7FBB-4905-A933-FA748494D968}">
      <dgm:prSet/>
      <dgm:spPr/>
      <dgm:t>
        <a:bodyPr/>
        <a:lstStyle/>
        <a:p>
          <a:endParaRPr lang="nl-NL"/>
        </a:p>
      </dgm:t>
    </dgm:pt>
    <dgm:pt modelId="{7267EB0C-F53C-4F56-94AF-ACF26D43BF5B}">
      <dgm:prSet phldrT="[Tekst]">
        <dgm:style>
          <a:lnRef idx="2">
            <a:schemeClr val="dk1"/>
          </a:lnRef>
          <a:fillRef idx="1">
            <a:schemeClr val="lt1"/>
          </a:fillRef>
          <a:effectRef idx="0">
            <a:schemeClr val="dk1"/>
          </a:effectRef>
          <a:fontRef idx="minor">
            <a:schemeClr val="dk1"/>
          </a:fontRef>
        </dgm:style>
      </dgm:prSet>
      <dgm:spPr/>
      <dgm:t>
        <a:bodyPr/>
        <a:lstStyle/>
        <a:p>
          <a:r>
            <a:rPr lang="nl-NL"/>
            <a:t>Uitkomst</a:t>
          </a:r>
        </a:p>
      </dgm:t>
    </dgm:pt>
    <dgm:pt modelId="{B881553B-4528-43FE-BF56-63150AA139BE}" type="parTrans" cxnId="{DEF684C7-2804-4DE1-9A8A-C02D94011403}">
      <dgm:prSet/>
      <dgm:spPr/>
      <dgm:t>
        <a:bodyPr/>
        <a:lstStyle/>
        <a:p>
          <a:endParaRPr lang="nl-NL"/>
        </a:p>
      </dgm:t>
    </dgm:pt>
    <dgm:pt modelId="{517DDF42-F44A-4C5D-B177-98599A782E40}" type="sibTrans" cxnId="{DEF684C7-2804-4DE1-9A8A-C02D94011403}">
      <dgm:prSet/>
      <dgm:spPr/>
      <dgm:t>
        <a:bodyPr/>
        <a:lstStyle/>
        <a:p>
          <a:endParaRPr lang="nl-NL"/>
        </a:p>
      </dgm:t>
    </dgm:pt>
    <dgm:pt modelId="{681028B0-731F-4912-AED8-F7616CFEBB9D}">
      <dgm:prSet phldrT="[Tekst]">
        <dgm:style>
          <a:lnRef idx="2">
            <a:schemeClr val="dk1"/>
          </a:lnRef>
          <a:fillRef idx="1">
            <a:schemeClr val="lt1"/>
          </a:fillRef>
          <a:effectRef idx="0">
            <a:schemeClr val="dk1"/>
          </a:effectRef>
          <a:fontRef idx="minor">
            <a:schemeClr val="dk1"/>
          </a:fontRef>
        </dgm:style>
      </dgm:prSet>
      <dgm:spPr/>
      <dgm:t>
        <a:bodyPr/>
        <a:lstStyle/>
        <a:p>
          <a:r>
            <a:rPr lang="nl-NL"/>
            <a:t>Scoreschalen (status, kennis, gedrag)</a:t>
          </a:r>
        </a:p>
      </dgm:t>
    </dgm:pt>
    <dgm:pt modelId="{348ED197-3864-4D5B-A8C5-126268744352}" type="parTrans" cxnId="{3F83932E-71FD-4CF5-9241-9D30C4DE8C95}">
      <dgm:prSet/>
      <dgm:spPr/>
      <dgm:t>
        <a:bodyPr/>
        <a:lstStyle/>
        <a:p>
          <a:endParaRPr lang="nl-NL"/>
        </a:p>
      </dgm:t>
    </dgm:pt>
    <dgm:pt modelId="{7C5247EB-3043-4FD8-96F3-89780C685BCC}" type="sibTrans" cxnId="{3F83932E-71FD-4CF5-9241-9D30C4DE8C95}">
      <dgm:prSet/>
      <dgm:spPr/>
      <dgm:t>
        <a:bodyPr/>
        <a:lstStyle/>
        <a:p>
          <a:endParaRPr lang="nl-NL"/>
        </a:p>
      </dgm:t>
    </dgm:pt>
    <dgm:pt modelId="{76175B25-CAF5-4B0C-94CD-2D14AA037C2C}">
      <dgm:prSet phldrT="[Tekst]"/>
      <dgm:spPr/>
      <dgm:t>
        <a:bodyPr/>
        <a:lstStyle/>
        <a:p>
          <a:r>
            <a:rPr lang="nl-NL"/>
            <a:t>Zorgverlening</a:t>
          </a:r>
        </a:p>
      </dgm:t>
    </dgm:pt>
    <dgm:pt modelId="{FA5D1FD8-DC7C-43FD-A36D-02519429B9C7}" type="parTrans" cxnId="{9D0CA4BF-2064-4125-8A83-EB255A5F1EBA}">
      <dgm:prSet/>
      <dgm:spPr/>
      <dgm:t>
        <a:bodyPr/>
        <a:lstStyle/>
        <a:p>
          <a:endParaRPr lang="nl-NL"/>
        </a:p>
      </dgm:t>
    </dgm:pt>
    <dgm:pt modelId="{78AD653F-5AA2-454D-B65E-18B5C7264BF2}" type="sibTrans" cxnId="{9D0CA4BF-2064-4125-8A83-EB255A5F1EBA}">
      <dgm:prSet/>
      <dgm:spPr/>
      <dgm:t>
        <a:bodyPr/>
        <a:lstStyle/>
        <a:p>
          <a:endParaRPr lang="nl-NL"/>
        </a:p>
      </dgm:t>
    </dgm:pt>
    <dgm:pt modelId="{1977CD6E-AA5D-4B42-AADA-B1F0193ABA21}">
      <dgm:prSet phldrT="[Tekst]"/>
      <dgm:spPr/>
      <dgm:t>
        <a:bodyPr/>
        <a:lstStyle/>
        <a:p>
          <a:r>
            <a:rPr lang="nl-NL"/>
            <a:t>Acties</a:t>
          </a:r>
        </a:p>
      </dgm:t>
    </dgm:pt>
    <dgm:pt modelId="{437739C1-5E84-4593-97BC-14620219EEBF}" type="parTrans" cxnId="{3B3EBA76-FDFB-4FB3-B6F4-6BFEE42B2BDB}">
      <dgm:prSet/>
      <dgm:spPr/>
      <dgm:t>
        <a:bodyPr/>
        <a:lstStyle/>
        <a:p>
          <a:endParaRPr lang="nl-NL"/>
        </a:p>
      </dgm:t>
    </dgm:pt>
    <dgm:pt modelId="{3F7143F6-A2EB-4E60-8D67-1899023D951B}" type="sibTrans" cxnId="{3B3EBA76-FDFB-4FB3-B6F4-6BFEE42B2BDB}">
      <dgm:prSet/>
      <dgm:spPr/>
      <dgm:t>
        <a:bodyPr/>
        <a:lstStyle/>
        <a:p>
          <a:endParaRPr lang="nl-NL"/>
        </a:p>
      </dgm:t>
    </dgm:pt>
    <dgm:pt modelId="{35AA2866-4405-42F2-A02D-7CBF7BC9919A}">
      <dgm:prSet phldrT="[Tekst]">
        <dgm:style>
          <a:lnRef idx="2">
            <a:schemeClr val="dk1"/>
          </a:lnRef>
          <a:fillRef idx="1">
            <a:schemeClr val="lt1"/>
          </a:fillRef>
          <a:effectRef idx="0">
            <a:schemeClr val="dk1"/>
          </a:effectRef>
          <a:fontRef idx="minor">
            <a:schemeClr val="dk1"/>
          </a:fontRef>
        </dgm:style>
      </dgm:prSet>
      <dgm:spPr/>
      <dgm:t>
        <a:bodyPr/>
        <a:lstStyle/>
        <a:p>
          <a:r>
            <a:rPr lang="nl-NL"/>
            <a:t>Aandachtsgebieden</a:t>
          </a:r>
        </a:p>
      </dgm:t>
    </dgm:pt>
    <dgm:pt modelId="{3DF65E48-750A-44FD-A56E-531B0BCC8CF5}" type="parTrans" cxnId="{E670736C-371E-434D-9C89-3920564D5CC7}">
      <dgm:prSet/>
      <dgm:spPr/>
      <dgm:t>
        <a:bodyPr/>
        <a:lstStyle/>
        <a:p>
          <a:endParaRPr lang="en-US"/>
        </a:p>
      </dgm:t>
    </dgm:pt>
    <dgm:pt modelId="{B3E601D5-F48D-4FCC-80E6-E718B69FFB18}" type="sibTrans" cxnId="{E670736C-371E-434D-9C89-3920564D5CC7}">
      <dgm:prSet/>
      <dgm:spPr/>
      <dgm:t>
        <a:bodyPr/>
        <a:lstStyle/>
        <a:p>
          <a:endParaRPr lang="en-US"/>
        </a:p>
      </dgm:t>
    </dgm:pt>
    <dgm:pt modelId="{E20D9775-7BB2-4CD6-AA25-AA9E6ABC4C33}">
      <dgm:prSet phldrT="[Tekst]">
        <dgm:style>
          <a:lnRef idx="2">
            <a:schemeClr val="dk1"/>
          </a:lnRef>
          <a:fillRef idx="1">
            <a:schemeClr val="lt1"/>
          </a:fillRef>
          <a:effectRef idx="0">
            <a:schemeClr val="dk1"/>
          </a:effectRef>
          <a:fontRef idx="minor">
            <a:schemeClr val="dk1"/>
          </a:fontRef>
        </dgm:style>
      </dgm:prSet>
      <dgm:spPr/>
      <dgm:t>
        <a:bodyPr/>
        <a:lstStyle/>
        <a:p>
          <a:r>
            <a:rPr lang="nl-NL"/>
            <a:t>Signalen / symptomen</a:t>
          </a:r>
        </a:p>
      </dgm:t>
    </dgm:pt>
    <dgm:pt modelId="{DE44F658-E4B4-4FEE-8056-79555BE3ECEA}" type="parTrans" cxnId="{2B2347AD-83F0-4104-81E1-D47AE4336F87}">
      <dgm:prSet/>
      <dgm:spPr/>
      <dgm:t>
        <a:bodyPr/>
        <a:lstStyle/>
        <a:p>
          <a:endParaRPr lang="en-US"/>
        </a:p>
      </dgm:t>
    </dgm:pt>
    <dgm:pt modelId="{74AF00EB-1D79-4D26-8EF3-C900155E4762}" type="sibTrans" cxnId="{2B2347AD-83F0-4104-81E1-D47AE4336F87}">
      <dgm:prSet/>
      <dgm:spPr/>
      <dgm:t>
        <a:bodyPr/>
        <a:lstStyle/>
        <a:p>
          <a:endParaRPr lang="en-US"/>
        </a:p>
      </dgm:t>
    </dgm:pt>
    <dgm:pt modelId="{E0288AF7-6E89-4D3F-9173-32742AB01183}">
      <dgm:prSet phldrT="[Tekst]"/>
      <dgm:spPr/>
      <dgm:t>
        <a:bodyPr/>
        <a:lstStyle/>
        <a:p>
          <a:r>
            <a:rPr lang="nl-NL"/>
            <a:t>Actievlakken</a:t>
          </a:r>
        </a:p>
      </dgm:t>
    </dgm:pt>
    <dgm:pt modelId="{806CEF62-9A48-4990-9CCF-4036348ECA24}" type="parTrans" cxnId="{E86752CB-DE20-4851-AE5F-4950F9D313A7}">
      <dgm:prSet/>
      <dgm:spPr/>
      <dgm:t>
        <a:bodyPr/>
        <a:lstStyle/>
        <a:p>
          <a:endParaRPr lang="en-US"/>
        </a:p>
      </dgm:t>
    </dgm:pt>
    <dgm:pt modelId="{9281AE5D-A6CD-4EE3-88CB-E3BF6A79BD38}" type="sibTrans" cxnId="{E86752CB-DE20-4851-AE5F-4950F9D313A7}">
      <dgm:prSet/>
      <dgm:spPr/>
      <dgm:t>
        <a:bodyPr/>
        <a:lstStyle/>
        <a:p>
          <a:endParaRPr lang="en-US"/>
        </a:p>
      </dgm:t>
    </dgm:pt>
    <dgm:pt modelId="{5F506C4B-D577-4CB0-A6B3-FFE37DA34427}" type="pres">
      <dgm:prSet presAssocID="{38E0BDB6-B864-4A93-869F-A785479370B8}" presName="Name0" presStyleCnt="0">
        <dgm:presLayoutVars>
          <dgm:dir/>
          <dgm:animLvl val="lvl"/>
          <dgm:resizeHandles val="exact"/>
        </dgm:presLayoutVars>
      </dgm:prSet>
      <dgm:spPr/>
    </dgm:pt>
    <dgm:pt modelId="{BBF3F480-5566-4486-B917-ED6E5C84AC71}" type="pres">
      <dgm:prSet presAssocID="{CECB9AFA-CE4D-425C-BC52-580F7C85331E}" presName="composite" presStyleCnt="0"/>
      <dgm:spPr/>
    </dgm:pt>
    <dgm:pt modelId="{B2B01D77-CB7F-43BF-B086-88597B650D1D}" type="pres">
      <dgm:prSet presAssocID="{CECB9AFA-CE4D-425C-BC52-580F7C85331E}" presName="parTx" presStyleLbl="alignNode1" presStyleIdx="0" presStyleCnt="3" custScaleY="168128">
        <dgm:presLayoutVars>
          <dgm:chMax val="0"/>
          <dgm:chPref val="0"/>
          <dgm:bulletEnabled val="1"/>
        </dgm:presLayoutVars>
      </dgm:prSet>
      <dgm:spPr/>
    </dgm:pt>
    <dgm:pt modelId="{D4F7B064-850D-40D6-AFBA-8F032D1B66C0}" type="pres">
      <dgm:prSet presAssocID="{CECB9AFA-CE4D-425C-BC52-580F7C85331E}" presName="desTx" presStyleLbl="alignAccFollowNode1" presStyleIdx="0" presStyleCnt="3">
        <dgm:presLayoutVars>
          <dgm:bulletEnabled val="1"/>
        </dgm:presLayoutVars>
      </dgm:prSet>
      <dgm:spPr/>
    </dgm:pt>
    <dgm:pt modelId="{7469FBEB-304E-4503-B9C2-623D9483204E}" type="pres">
      <dgm:prSet presAssocID="{F10231FB-D275-475A-9C38-9163288F8FB5}" presName="space" presStyleCnt="0"/>
      <dgm:spPr/>
    </dgm:pt>
    <dgm:pt modelId="{E4BADB51-B1A1-4F8D-91B6-5B49D6523346}" type="pres">
      <dgm:prSet presAssocID="{7267EB0C-F53C-4F56-94AF-ACF26D43BF5B}" presName="composite" presStyleCnt="0"/>
      <dgm:spPr/>
    </dgm:pt>
    <dgm:pt modelId="{67A6AD7E-EDCA-48C8-9561-080A6924AC7C}" type="pres">
      <dgm:prSet presAssocID="{7267EB0C-F53C-4F56-94AF-ACF26D43BF5B}" presName="parTx" presStyleLbl="alignNode1" presStyleIdx="1" presStyleCnt="3" custScaleX="112183" custScaleY="188130">
        <dgm:presLayoutVars>
          <dgm:chMax val="0"/>
          <dgm:chPref val="0"/>
          <dgm:bulletEnabled val="1"/>
        </dgm:presLayoutVars>
      </dgm:prSet>
      <dgm:spPr/>
    </dgm:pt>
    <dgm:pt modelId="{74621EFB-F348-4E28-9014-1B55F79A302A}" type="pres">
      <dgm:prSet presAssocID="{7267EB0C-F53C-4F56-94AF-ACF26D43BF5B}" presName="desTx" presStyleLbl="alignAccFollowNode1" presStyleIdx="1" presStyleCnt="3" custScaleX="113115">
        <dgm:presLayoutVars>
          <dgm:bulletEnabled val="1"/>
        </dgm:presLayoutVars>
      </dgm:prSet>
      <dgm:spPr/>
    </dgm:pt>
    <dgm:pt modelId="{538ED0AE-C8A0-4898-B1C3-AD00A727162C}" type="pres">
      <dgm:prSet presAssocID="{517DDF42-F44A-4C5D-B177-98599A782E40}" presName="space" presStyleCnt="0"/>
      <dgm:spPr/>
    </dgm:pt>
    <dgm:pt modelId="{DD279802-CA78-4A70-B441-6BA3335B3B30}" type="pres">
      <dgm:prSet presAssocID="{76175B25-CAF5-4B0C-94CD-2D14AA037C2C}" presName="composite" presStyleCnt="0"/>
      <dgm:spPr/>
    </dgm:pt>
    <dgm:pt modelId="{84692772-4962-4E4B-BBE7-6DB2FF8FC987}" type="pres">
      <dgm:prSet presAssocID="{76175B25-CAF5-4B0C-94CD-2D14AA037C2C}" presName="parTx" presStyleLbl="alignNode1" presStyleIdx="2" presStyleCnt="3" custScaleY="157048">
        <dgm:presLayoutVars>
          <dgm:chMax val="0"/>
          <dgm:chPref val="0"/>
          <dgm:bulletEnabled val="1"/>
        </dgm:presLayoutVars>
      </dgm:prSet>
      <dgm:spPr/>
    </dgm:pt>
    <dgm:pt modelId="{DF62A984-0BA9-4042-82BB-2C74A9079BD9}" type="pres">
      <dgm:prSet presAssocID="{76175B25-CAF5-4B0C-94CD-2D14AA037C2C}" presName="desTx" presStyleLbl="alignAccFollowNode1" presStyleIdx="2" presStyleCnt="3">
        <dgm:presLayoutVars>
          <dgm:bulletEnabled val="1"/>
        </dgm:presLayoutVars>
      </dgm:prSet>
      <dgm:spPr/>
    </dgm:pt>
  </dgm:ptLst>
  <dgm:cxnLst>
    <dgm:cxn modelId="{A0827A09-BF34-4F91-8A1E-0BF7DC886D08}" type="presOf" srcId="{CECB9AFA-CE4D-425C-BC52-580F7C85331E}" destId="{B2B01D77-CB7F-43BF-B086-88597B650D1D}" srcOrd="0" destOrd="0" presId="urn:microsoft.com/office/officeart/2005/8/layout/hList1"/>
    <dgm:cxn modelId="{74729717-5AB4-42D4-AB4E-54A82813E311}" type="presOf" srcId="{76175B25-CAF5-4B0C-94CD-2D14AA037C2C}" destId="{84692772-4962-4E4B-BBE7-6DB2FF8FC987}" srcOrd="0" destOrd="0" presId="urn:microsoft.com/office/officeart/2005/8/layout/hList1"/>
    <dgm:cxn modelId="{3F83932E-71FD-4CF5-9241-9D30C4DE8C95}" srcId="{7267EB0C-F53C-4F56-94AF-ACF26D43BF5B}" destId="{681028B0-731F-4912-AED8-F7616CFEBB9D}" srcOrd="0" destOrd="0" parTransId="{348ED197-3864-4D5B-A8C5-126268744352}" sibTransId="{7C5247EB-3043-4FD8-96F3-89780C685BCC}"/>
    <dgm:cxn modelId="{CC017232-5D1C-46F6-B19B-9F7E0D88DAA1}" type="presOf" srcId="{1977CD6E-AA5D-4B42-AADA-B1F0193ABA21}" destId="{DF62A984-0BA9-4042-82BB-2C74A9079BD9}" srcOrd="0" destOrd="0" presId="urn:microsoft.com/office/officeart/2005/8/layout/hList1"/>
    <dgm:cxn modelId="{25146D5B-AE3A-4F65-B7C7-513E2C1F6C32}" type="presOf" srcId="{35AA2866-4405-42F2-A02D-7CBF7BC9919A}" destId="{D4F7B064-850D-40D6-AFBA-8F032D1B66C0}" srcOrd="0" destOrd="1" presId="urn:microsoft.com/office/officeart/2005/8/layout/hList1"/>
    <dgm:cxn modelId="{82505066-EBDD-4891-AD59-E16FB936F95B}" type="presOf" srcId="{E20D9775-7BB2-4CD6-AA25-AA9E6ABC4C33}" destId="{D4F7B064-850D-40D6-AFBA-8F032D1B66C0}" srcOrd="0" destOrd="2" presId="urn:microsoft.com/office/officeart/2005/8/layout/hList1"/>
    <dgm:cxn modelId="{E670736C-371E-434D-9C89-3920564D5CC7}" srcId="{CECB9AFA-CE4D-425C-BC52-580F7C85331E}" destId="{35AA2866-4405-42F2-A02D-7CBF7BC9919A}" srcOrd="1" destOrd="0" parTransId="{3DF65E48-750A-44FD-A56E-531B0BCC8CF5}" sibTransId="{B3E601D5-F48D-4FCC-80E6-E718B69FFB18}"/>
    <dgm:cxn modelId="{3B3EBA76-FDFB-4FB3-B6F4-6BFEE42B2BDB}" srcId="{76175B25-CAF5-4B0C-94CD-2D14AA037C2C}" destId="{1977CD6E-AA5D-4B42-AADA-B1F0193ABA21}" srcOrd="0" destOrd="0" parTransId="{437739C1-5E84-4593-97BC-14620219EEBF}" sibTransId="{3F7143F6-A2EB-4E60-8D67-1899023D951B}"/>
    <dgm:cxn modelId="{92262580-BD39-4B7F-9264-EF0E58D0C3DE}" srcId="{38E0BDB6-B864-4A93-869F-A785479370B8}" destId="{CECB9AFA-CE4D-425C-BC52-580F7C85331E}" srcOrd="0" destOrd="0" parTransId="{FDF1BC1F-25CC-4929-B8CD-777DAF2C7405}" sibTransId="{F10231FB-D275-475A-9C38-9163288F8FB5}"/>
    <dgm:cxn modelId="{E08AC493-2FCD-4D94-8338-940E07F7D86B}" type="presOf" srcId="{681028B0-731F-4912-AED8-F7616CFEBB9D}" destId="{74621EFB-F348-4E28-9014-1B55F79A302A}" srcOrd="0" destOrd="0" presId="urn:microsoft.com/office/officeart/2005/8/layout/hList1"/>
    <dgm:cxn modelId="{0D97AE95-7FBB-4905-A933-FA748494D968}" srcId="{CECB9AFA-CE4D-425C-BC52-580F7C85331E}" destId="{2C444218-FD3D-42DB-921E-17404962D152}" srcOrd="0" destOrd="0" parTransId="{C4CA7247-897E-4289-BD16-C06C2334C93F}" sibTransId="{1F8A5FC1-1420-47AF-AA9D-400E387A930E}"/>
    <dgm:cxn modelId="{15E64D98-A78A-4ECC-83E6-6E855C7EE5EA}" type="presOf" srcId="{2C444218-FD3D-42DB-921E-17404962D152}" destId="{D4F7B064-850D-40D6-AFBA-8F032D1B66C0}" srcOrd="0" destOrd="0" presId="urn:microsoft.com/office/officeart/2005/8/layout/hList1"/>
    <dgm:cxn modelId="{2B2347AD-83F0-4104-81E1-D47AE4336F87}" srcId="{CECB9AFA-CE4D-425C-BC52-580F7C85331E}" destId="{E20D9775-7BB2-4CD6-AA25-AA9E6ABC4C33}" srcOrd="2" destOrd="0" parTransId="{DE44F658-E4B4-4FEE-8056-79555BE3ECEA}" sibTransId="{74AF00EB-1D79-4D26-8EF3-C900155E4762}"/>
    <dgm:cxn modelId="{79CCE6B2-2CD3-4FB3-B520-75462F57CE27}" type="presOf" srcId="{38E0BDB6-B864-4A93-869F-A785479370B8}" destId="{5F506C4B-D577-4CB0-A6B3-FFE37DA34427}" srcOrd="0" destOrd="0" presId="urn:microsoft.com/office/officeart/2005/8/layout/hList1"/>
    <dgm:cxn modelId="{1A49C7B4-9259-48B4-9136-C9BF94F925AB}" type="presOf" srcId="{E0288AF7-6E89-4D3F-9173-32742AB01183}" destId="{DF62A984-0BA9-4042-82BB-2C74A9079BD9}" srcOrd="0" destOrd="1" presId="urn:microsoft.com/office/officeart/2005/8/layout/hList1"/>
    <dgm:cxn modelId="{9D0CA4BF-2064-4125-8A83-EB255A5F1EBA}" srcId="{38E0BDB6-B864-4A93-869F-A785479370B8}" destId="{76175B25-CAF5-4B0C-94CD-2D14AA037C2C}" srcOrd="2" destOrd="0" parTransId="{FA5D1FD8-DC7C-43FD-A36D-02519429B9C7}" sibTransId="{78AD653F-5AA2-454D-B65E-18B5C7264BF2}"/>
    <dgm:cxn modelId="{DEF684C7-2804-4DE1-9A8A-C02D94011403}" srcId="{38E0BDB6-B864-4A93-869F-A785479370B8}" destId="{7267EB0C-F53C-4F56-94AF-ACF26D43BF5B}" srcOrd="1" destOrd="0" parTransId="{B881553B-4528-43FE-BF56-63150AA139BE}" sibTransId="{517DDF42-F44A-4C5D-B177-98599A782E40}"/>
    <dgm:cxn modelId="{E86752CB-DE20-4851-AE5F-4950F9D313A7}" srcId="{76175B25-CAF5-4B0C-94CD-2D14AA037C2C}" destId="{E0288AF7-6E89-4D3F-9173-32742AB01183}" srcOrd="1" destOrd="0" parTransId="{806CEF62-9A48-4990-9CCF-4036348ECA24}" sibTransId="{9281AE5D-A6CD-4EE3-88CB-E3BF6A79BD38}"/>
    <dgm:cxn modelId="{1AF114ED-C907-4A52-A7CF-3AA46FB4B503}" type="presOf" srcId="{7267EB0C-F53C-4F56-94AF-ACF26D43BF5B}" destId="{67A6AD7E-EDCA-48C8-9561-080A6924AC7C}" srcOrd="0" destOrd="0" presId="urn:microsoft.com/office/officeart/2005/8/layout/hList1"/>
    <dgm:cxn modelId="{A03532C7-9458-400E-8BBF-1586A5949C25}" type="presParOf" srcId="{5F506C4B-D577-4CB0-A6B3-FFE37DA34427}" destId="{BBF3F480-5566-4486-B917-ED6E5C84AC71}" srcOrd="0" destOrd="0" presId="urn:microsoft.com/office/officeart/2005/8/layout/hList1"/>
    <dgm:cxn modelId="{15378C2B-6458-42DE-86EF-6AEED75E376E}" type="presParOf" srcId="{BBF3F480-5566-4486-B917-ED6E5C84AC71}" destId="{B2B01D77-CB7F-43BF-B086-88597B650D1D}" srcOrd="0" destOrd="0" presId="urn:microsoft.com/office/officeart/2005/8/layout/hList1"/>
    <dgm:cxn modelId="{93F137C7-4CC7-4348-A7C6-76D64A005C1E}" type="presParOf" srcId="{BBF3F480-5566-4486-B917-ED6E5C84AC71}" destId="{D4F7B064-850D-40D6-AFBA-8F032D1B66C0}" srcOrd="1" destOrd="0" presId="urn:microsoft.com/office/officeart/2005/8/layout/hList1"/>
    <dgm:cxn modelId="{5DCA300D-4678-4467-8F88-8E16DAED41DD}" type="presParOf" srcId="{5F506C4B-D577-4CB0-A6B3-FFE37DA34427}" destId="{7469FBEB-304E-4503-B9C2-623D9483204E}" srcOrd="1" destOrd="0" presId="urn:microsoft.com/office/officeart/2005/8/layout/hList1"/>
    <dgm:cxn modelId="{5A492ED7-3B64-43EE-9090-2AD796CEBDB9}" type="presParOf" srcId="{5F506C4B-D577-4CB0-A6B3-FFE37DA34427}" destId="{E4BADB51-B1A1-4F8D-91B6-5B49D6523346}" srcOrd="2" destOrd="0" presId="urn:microsoft.com/office/officeart/2005/8/layout/hList1"/>
    <dgm:cxn modelId="{928AE2E1-CA4E-45C8-B6FF-DFBE21EFBF6A}" type="presParOf" srcId="{E4BADB51-B1A1-4F8D-91B6-5B49D6523346}" destId="{67A6AD7E-EDCA-48C8-9561-080A6924AC7C}" srcOrd="0" destOrd="0" presId="urn:microsoft.com/office/officeart/2005/8/layout/hList1"/>
    <dgm:cxn modelId="{D51EF19A-B5D0-414F-91FB-DB26108907CF}" type="presParOf" srcId="{E4BADB51-B1A1-4F8D-91B6-5B49D6523346}" destId="{74621EFB-F348-4E28-9014-1B55F79A302A}" srcOrd="1" destOrd="0" presId="urn:microsoft.com/office/officeart/2005/8/layout/hList1"/>
    <dgm:cxn modelId="{FD2BB72D-851F-4E97-82A0-756366D23ED9}" type="presParOf" srcId="{5F506C4B-D577-4CB0-A6B3-FFE37DA34427}" destId="{538ED0AE-C8A0-4898-B1C3-AD00A727162C}" srcOrd="3" destOrd="0" presId="urn:microsoft.com/office/officeart/2005/8/layout/hList1"/>
    <dgm:cxn modelId="{308D9578-589D-45F0-8096-B378B5A39C03}" type="presParOf" srcId="{5F506C4B-D577-4CB0-A6B3-FFE37DA34427}" destId="{DD279802-CA78-4A70-B441-6BA3335B3B30}" srcOrd="4" destOrd="0" presId="urn:microsoft.com/office/officeart/2005/8/layout/hList1"/>
    <dgm:cxn modelId="{FC26FA9C-1F24-40D0-92A4-D5F7A8166F38}" type="presParOf" srcId="{DD279802-CA78-4A70-B441-6BA3335B3B30}" destId="{84692772-4962-4E4B-BBE7-6DB2FF8FC987}" srcOrd="0" destOrd="0" presId="urn:microsoft.com/office/officeart/2005/8/layout/hList1"/>
    <dgm:cxn modelId="{BC2D18F5-F1DE-4E48-9C07-C7FF144CD1B4}" type="presParOf" srcId="{DD279802-CA78-4A70-B441-6BA3335B3B30}" destId="{DF62A984-0BA9-4042-82BB-2C74A9079BD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ADAA5-5052-499E-9CD5-A97AC34602A3}">
      <dsp:nvSpPr>
        <dsp:cNvPr id="0" name=""/>
        <dsp:cNvSpPr/>
      </dsp:nvSpPr>
      <dsp:spPr>
        <a:xfrm>
          <a:off x="1294390" y="1257"/>
          <a:ext cx="1340281" cy="134028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54BE3E0-3ED9-400E-95FB-67ABE9DAB9C6}">
      <dsp:nvSpPr>
        <dsp:cNvPr id="0" name=""/>
        <dsp:cNvSpPr/>
      </dsp:nvSpPr>
      <dsp:spPr>
        <a:xfrm>
          <a:off x="1964531" y="1257"/>
          <a:ext cx="7150893" cy="1340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marL="0" lvl="0" indent="0" algn="l" defTabSz="800100">
            <a:lnSpc>
              <a:spcPct val="150000"/>
            </a:lnSpc>
            <a:spcBef>
              <a:spcPct val="0"/>
            </a:spcBef>
            <a:spcAft>
              <a:spcPct val="35000"/>
            </a:spcAft>
            <a:buNone/>
          </a:pPr>
          <a:r>
            <a:rPr lang="nl-NL" sz="1800" kern="1200"/>
            <a:t>Het </a:t>
          </a:r>
          <a:r>
            <a:rPr lang="nl-NL" sz="1800" u="sng" kern="1200"/>
            <a:t>verzamelen</a:t>
          </a:r>
          <a:r>
            <a:rPr lang="nl-NL" sz="1800" kern="1200"/>
            <a:t> van data via </a:t>
          </a:r>
          <a:r>
            <a:rPr lang="nl-NL" sz="1800" kern="1200" err="1"/>
            <a:t>domotica</a:t>
          </a:r>
          <a:r>
            <a:rPr lang="nl-NL" sz="1800" kern="1200"/>
            <a:t>, zelfmeetapparatuur, (digitale) applicaties</a:t>
          </a:r>
          <a:endParaRPr lang="en-US" sz="1800" kern="1200"/>
        </a:p>
      </dsp:txBody>
      <dsp:txXfrm>
        <a:off x="1964531" y="1257"/>
        <a:ext cx="7150893" cy="1340281"/>
      </dsp:txXfrm>
    </dsp:sp>
    <dsp:sp modelId="{34E08D15-502C-4260-A530-95AE16F623BA}">
      <dsp:nvSpPr>
        <dsp:cNvPr id="0" name=""/>
        <dsp:cNvSpPr/>
      </dsp:nvSpPr>
      <dsp:spPr>
        <a:xfrm>
          <a:off x="1294390" y="1341539"/>
          <a:ext cx="1340281" cy="134028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8CAC1F4-C420-480E-BB4E-051CD8913900}">
      <dsp:nvSpPr>
        <dsp:cNvPr id="0" name=""/>
        <dsp:cNvSpPr/>
      </dsp:nvSpPr>
      <dsp:spPr>
        <a:xfrm>
          <a:off x="1964531" y="1341539"/>
          <a:ext cx="7150893" cy="1340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marL="0" lvl="0" indent="0" algn="l" defTabSz="800100">
            <a:lnSpc>
              <a:spcPct val="150000"/>
            </a:lnSpc>
            <a:spcBef>
              <a:spcPct val="0"/>
            </a:spcBef>
            <a:spcAft>
              <a:spcPct val="35000"/>
            </a:spcAft>
            <a:buNone/>
          </a:pPr>
          <a:r>
            <a:rPr lang="nl-NL" sz="1800" kern="1200"/>
            <a:t>Het </a:t>
          </a:r>
          <a:r>
            <a:rPr lang="nl-NL" sz="1800" u="sng" kern="1200"/>
            <a:t>uitwisselen van informatie </a:t>
          </a:r>
          <a:r>
            <a:rPr lang="nl-NL" sz="1800" kern="1200"/>
            <a:t>tussen zorgverleners, of tussen zorgverleners en cliënten, via digitale hulpmiddelen.</a:t>
          </a:r>
          <a:endParaRPr lang="en-US" sz="1800" kern="1200"/>
        </a:p>
      </dsp:txBody>
      <dsp:txXfrm>
        <a:off x="1964531" y="1341539"/>
        <a:ext cx="7150893" cy="1340281"/>
      </dsp:txXfrm>
    </dsp:sp>
    <dsp:sp modelId="{CD0BF03D-CD6E-43D0-B372-1E86307E294E}">
      <dsp:nvSpPr>
        <dsp:cNvPr id="0" name=""/>
        <dsp:cNvSpPr/>
      </dsp:nvSpPr>
      <dsp:spPr>
        <a:xfrm>
          <a:off x="1294390" y="2681820"/>
          <a:ext cx="1340281" cy="134028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B06E73A-5D6B-4B66-AFC4-68860273F27C}">
      <dsp:nvSpPr>
        <dsp:cNvPr id="0" name=""/>
        <dsp:cNvSpPr/>
      </dsp:nvSpPr>
      <dsp:spPr>
        <a:xfrm>
          <a:off x="1964531" y="2681820"/>
          <a:ext cx="7150893" cy="1340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marL="0" lvl="0" indent="0" algn="l" defTabSz="800100">
            <a:lnSpc>
              <a:spcPct val="150000"/>
            </a:lnSpc>
            <a:spcBef>
              <a:spcPct val="0"/>
            </a:spcBef>
            <a:spcAft>
              <a:spcPct val="35000"/>
            </a:spcAft>
            <a:buNone/>
          </a:pPr>
          <a:r>
            <a:rPr lang="nl-NL" sz="1800" b="0" i="0" kern="1200"/>
            <a:t>Het </a:t>
          </a:r>
          <a:r>
            <a:rPr lang="nl-NL" sz="1800" b="0" i="0" u="sng" kern="1200"/>
            <a:t>maken van beslissingen en handelen </a:t>
          </a:r>
          <a:r>
            <a:rPr lang="nl-NL" sz="1800" b="0" i="0" kern="1200"/>
            <a:t>op basis van data ter verbetering van de kwaliteit en doelmatigheid van zorg. </a:t>
          </a:r>
          <a:endParaRPr lang="en-US" sz="1800" kern="1200"/>
        </a:p>
      </dsp:txBody>
      <dsp:txXfrm>
        <a:off x="1964531" y="2681820"/>
        <a:ext cx="7150893" cy="13402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D9BC76-3CC6-4359-8F8A-4231BF476FC3}">
      <dsp:nvSpPr>
        <dsp:cNvPr id="0" name=""/>
        <dsp:cNvSpPr/>
      </dsp:nvSpPr>
      <dsp:spPr>
        <a:xfrm>
          <a:off x="377190" y="3160"/>
          <a:ext cx="2907506" cy="1744503"/>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NL" sz="1800" kern="1200"/>
            <a:t>Iedereen gebruikt dezelfde taal voor het vastleggen van het hele zorgproces</a:t>
          </a:r>
          <a:endParaRPr lang="en-US" sz="1800" kern="1200"/>
        </a:p>
      </dsp:txBody>
      <dsp:txXfrm>
        <a:off x="377190" y="3160"/>
        <a:ext cx="2907506" cy="1744503"/>
      </dsp:txXfrm>
    </dsp:sp>
    <dsp:sp modelId="{C574DFE5-E550-48A8-A592-FC963588E12B}">
      <dsp:nvSpPr>
        <dsp:cNvPr id="0" name=""/>
        <dsp:cNvSpPr/>
      </dsp:nvSpPr>
      <dsp:spPr>
        <a:xfrm>
          <a:off x="3575446" y="3160"/>
          <a:ext cx="2907506" cy="1744503"/>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NL" sz="1800" kern="1200"/>
            <a:t>Eenduidige termen worden gebruikt, definities zijn duidelijk</a:t>
          </a:r>
          <a:endParaRPr lang="en-US" sz="1800" kern="1200"/>
        </a:p>
      </dsp:txBody>
      <dsp:txXfrm>
        <a:off x="3575446" y="3160"/>
        <a:ext cx="2907506" cy="1744503"/>
      </dsp:txXfrm>
    </dsp:sp>
    <dsp:sp modelId="{CA0831E3-A647-46CF-9336-66F9EEE58982}">
      <dsp:nvSpPr>
        <dsp:cNvPr id="0" name=""/>
        <dsp:cNvSpPr/>
      </dsp:nvSpPr>
      <dsp:spPr>
        <a:xfrm>
          <a:off x="6773703" y="3160"/>
          <a:ext cx="2907506" cy="1744503"/>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NL" sz="1800" kern="1200"/>
            <a:t>Dit zorgt voor ordening van gegevens, inzicht en transparantie</a:t>
          </a:r>
          <a:endParaRPr lang="en-US" sz="1800" kern="1200"/>
        </a:p>
      </dsp:txBody>
      <dsp:txXfrm>
        <a:off x="6773703" y="3160"/>
        <a:ext cx="2907506" cy="1744503"/>
      </dsp:txXfrm>
    </dsp:sp>
    <dsp:sp modelId="{017BBE65-5635-40BA-9BCD-56E65E12FE02}">
      <dsp:nvSpPr>
        <dsp:cNvPr id="0" name=""/>
        <dsp:cNvSpPr/>
      </dsp:nvSpPr>
      <dsp:spPr>
        <a:xfrm>
          <a:off x="1976318" y="2038415"/>
          <a:ext cx="2907506" cy="1744503"/>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Maakt uitwisseling van informatie makkelijker en nuttiger</a:t>
          </a:r>
        </a:p>
      </dsp:txBody>
      <dsp:txXfrm>
        <a:off x="1976318" y="2038415"/>
        <a:ext cx="2907506" cy="1744503"/>
      </dsp:txXfrm>
    </dsp:sp>
    <dsp:sp modelId="{CB966734-8820-4519-B74F-C1F048A6CC90}">
      <dsp:nvSpPr>
        <dsp:cNvPr id="0" name=""/>
        <dsp:cNvSpPr/>
      </dsp:nvSpPr>
      <dsp:spPr>
        <a:xfrm>
          <a:off x="5174575" y="2038415"/>
          <a:ext cx="2907506" cy="1744503"/>
        </a:xfrm>
        <a:prstGeom prst="rect">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Beperkt de registratielast</a:t>
          </a:r>
        </a:p>
      </dsp:txBody>
      <dsp:txXfrm>
        <a:off x="5174575" y="2038415"/>
        <a:ext cx="2907506" cy="17445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15D007-B40C-4667-BEF8-4E3ED77E5DCD}">
      <dsp:nvSpPr>
        <dsp:cNvPr id="0" name=""/>
        <dsp:cNvSpPr/>
      </dsp:nvSpPr>
      <dsp:spPr>
        <a:xfrm>
          <a:off x="871402" y="196969"/>
          <a:ext cx="3184445" cy="1105916"/>
        </a:xfrm>
        <a:prstGeom prst="ellipse">
          <a:avLst/>
        </a:prstGeom>
        <a:solidFill>
          <a:schemeClr val="bg1">
            <a:lumMod val="85000"/>
            <a:alpha val="40000"/>
          </a:schemeClr>
        </a:solidFill>
        <a:ln>
          <a:noFill/>
        </a:ln>
        <a:effectLst/>
      </dsp:spPr>
      <dsp:style>
        <a:lnRef idx="0">
          <a:scrgbClr r="0" g="0" b="0"/>
        </a:lnRef>
        <a:fillRef idx="1">
          <a:scrgbClr r="0" g="0" b="0"/>
        </a:fillRef>
        <a:effectRef idx="0">
          <a:scrgbClr r="0" g="0" b="0"/>
        </a:effectRef>
        <a:fontRef idx="minor"/>
      </dsp:style>
    </dsp:sp>
    <dsp:sp modelId="{94CF5EA6-7974-4160-B11E-3CC109D4F69E}">
      <dsp:nvSpPr>
        <dsp:cNvPr id="0" name=""/>
        <dsp:cNvSpPr/>
      </dsp:nvSpPr>
      <dsp:spPr>
        <a:xfrm>
          <a:off x="2159992" y="2904982"/>
          <a:ext cx="617140" cy="394970"/>
        </a:xfrm>
        <a:prstGeom prst="downArrow">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sp>
    <dsp:sp modelId="{8C7F067A-B0CF-4C7E-8478-D89C3100ED9F}">
      <dsp:nvSpPr>
        <dsp:cNvPr id="0" name=""/>
        <dsp:cNvSpPr/>
      </dsp:nvSpPr>
      <dsp:spPr>
        <a:xfrm>
          <a:off x="1075611" y="3282156"/>
          <a:ext cx="2962275" cy="740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nl-NL" sz="2000" kern="1200"/>
            <a:t>Output?</a:t>
          </a:r>
        </a:p>
      </dsp:txBody>
      <dsp:txXfrm>
        <a:off x="1075611" y="3282156"/>
        <a:ext cx="2962275" cy="740568"/>
      </dsp:txXfrm>
    </dsp:sp>
    <dsp:sp modelId="{BC954F5A-C662-48D9-AA13-95349BD2A8D1}">
      <dsp:nvSpPr>
        <dsp:cNvPr id="0" name=""/>
        <dsp:cNvSpPr/>
      </dsp:nvSpPr>
      <dsp:spPr>
        <a:xfrm>
          <a:off x="2029158" y="1388297"/>
          <a:ext cx="1110853" cy="1110853"/>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nl-NL" sz="1100" kern="1200"/>
            <a:t>Uitkomst</a:t>
          </a:r>
        </a:p>
      </dsp:txBody>
      <dsp:txXfrm>
        <a:off x="2191839" y="1550978"/>
        <a:ext cx="785491" cy="785491"/>
      </dsp:txXfrm>
    </dsp:sp>
    <dsp:sp modelId="{CA797D29-D158-488C-AFB3-E50E9ADCF95F}">
      <dsp:nvSpPr>
        <dsp:cNvPr id="0" name=""/>
        <dsp:cNvSpPr/>
      </dsp:nvSpPr>
      <dsp:spPr>
        <a:xfrm>
          <a:off x="1234281" y="554910"/>
          <a:ext cx="1110853" cy="1110853"/>
        </a:xfrm>
        <a:prstGeom prst="ellipse">
          <a:avLst/>
        </a:prstGeom>
        <a:solidFill>
          <a:schemeClr val="accent2">
            <a:hueOff val="-4865682"/>
            <a:satOff val="-26647"/>
            <a:lumOff val="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nl-NL" sz="1100" kern="1200"/>
            <a:t>Zorgvraag</a:t>
          </a:r>
        </a:p>
      </dsp:txBody>
      <dsp:txXfrm>
        <a:off x="1396962" y="717591"/>
        <a:ext cx="785491" cy="785491"/>
      </dsp:txXfrm>
    </dsp:sp>
    <dsp:sp modelId="{22AA4677-86BB-4327-96EC-F9C8E5BC60D4}">
      <dsp:nvSpPr>
        <dsp:cNvPr id="0" name=""/>
        <dsp:cNvSpPr/>
      </dsp:nvSpPr>
      <dsp:spPr>
        <a:xfrm>
          <a:off x="2369820" y="286331"/>
          <a:ext cx="1110853" cy="1110853"/>
        </a:xfrm>
        <a:prstGeom prst="ellipse">
          <a:avLst/>
        </a:prstGeom>
        <a:solidFill>
          <a:schemeClr val="accent2">
            <a:hueOff val="-9731364"/>
            <a:satOff val="-53295"/>
            <a:lumOff val="7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nl-NL" sz="1100" kern="1200" err="1"/>
            <a:t>Zorgver-lening</a:t>
          </a:r>
          <a:endParaRPr lang="nl-NL" sz="1100" kern="1200"/>
        </a:p>
      </dsp:txBody>
      <dsp:txXfrm>
        <a:off x="2532501" y="449012"/>
        <a:ext cx="785491" cy="785491"/>
      </dsp:txXfrm>
    </dsp:sp>
    <dsp:sp modelId="{8EBB0E43-DF95-4455-B207-5097C873EAA1}">
      <dsp:nvSpPr>
        <dsp:cNvPr id="0" name=""/>
        <dsp:cNvSpPr/>
      </dsp:nvSpPr>
      <dsp:spPr>
        <a:xfrm>
          <a:off x="740568" y="61198"/>
          <a:ext cx="3455987" cy="2764790"/>
        </a:xfrm>
        <a:prstGeom prst="funnel">
          <a:avLst/>
        </a:prstGeom>
        <a:noFill/>
        <a:ln w="9525" cap="flat" cmpd="sng" algn="ctr">
          <a:solidFill>
            <a:schemeClr val="dk1"/>
          </a:solidFill>
          <a:prstDash val="solid"/>
          <a:round/>
          <a:headEnd type="none" w="med" len="med"/>
          <a:tailEnd type="none" w="med" len="med"/>
        </a:ln>
        <a:effectLst/>
      </dsp:spPr>
      <dsp:style>
        <a:lnRef idx="0">
          <a:scrgbClr r="0" g="0" b="0"/>
        </a:lnRef>
        <a:fillRef idx="0">
          <a:scrgbClr r="0" g="0" b="0"/>
        </a:fillRef>
        <a:effectRef idx="0">
          <a:scrgbClr r="0" g="0" b="0"/>
        </a:effectRef>
        <a:fontRef idx="minor">
          <a:schemeClr val="dk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757EEB-8760-47C1-86FA-2C944DBF38C7}">
      <dsp:nvSpPr>
        <dsp:cNvPr id="0" name=""/>
        <dsp:cNvSpPr/>
      </dsp:nvSpPr>
      <dsp:spPr>
        <a:xfrm>
          <a:off x="616949" y="340539"/>
          <a:ext cx="1818562" cy="1818562"/>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657BE2-10F0-41B9-AA61-A25C8F50F915}">
      <dsp:nvSpPr>
        <dsp:cNvPr id="0" name=""/>
        <dsp:cNvSpPr/>
      </dsp:nvSpPr>
      <dsp:spPr>
        <a:xfrm>
          <a:off x="1004512" y="728102"/>
          <a:ext cx="1043437" cy="1043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57C582-6D10-416F-BC26-072D23CD336C}">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cap="none"/>
            <a:t>Privacy en </a:t>
          </a:r>
          <a:r>
            <a:rPr lang="en-US" sz="2500" kern="1200" cap="none" err="1"/>
            <a:t>informatiebeveiliging</a:t>
          </a:r>
          <a:endParaRPr lang="en-US" sz="2500" kern="1200" cap="none"/>
        </a:p>
      </dsp:txBody>
      <dsp:txXfrm>
        <a:off x="35606" y="2725540"/>
        <a:ext cx="2981250" cy="720000"/>
      </dsp:txXfrm>
    </dsp:sp>
    <dsp:sp modelId="{1C2D9942-E908-4AB9-A8C7-67C7E47ACCFE}">
      <dsp:nvSpPr>
        <dsp:cNvPr id="0" name=""/>
        <dsp:cNvSpPr/>
      </dsp:nvSpPr>
      <dsp:spPr>
        <a:xfrm>
          <a:off x="4119918" y="340539"/>
          <a:ext cx="1818562" cy="1818562"/>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703737-BA94-47AC-956C-A5493D98E0BF}">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64188C0-0E82-4770-88E4-19BFBADE5540}">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cap="none" err="1"/>
            <a:t>Beschikbaarheid</a:t>
          </a:r>
          <a:r>
            <a:rPr lang="en-US" sz="2500" kern="1200" cap="none"/>
            <a:t> van de data </a:t>
          </a:r>
        </a:p>
      </dsp:txBody>
      <dsp:txXfrm>
        <a:off x="3538574" y="2725540"/>
        <a:ext cx="2981250" cy="720000"/>
      </dsp:txXfrm>
    </dsp:sp>
    <dsp:sp modelId="{786C7E94-6DC9-495F-AD89-3C38A2533FC7}">
      <dsp:nvSpPr>
        <dsp:cNvPr id="0" name=""/>
        <dsp:cNvSpPr/>
      </dsp:nvSpPr>
      <dsp:spPr>
        <a:xfrm>
          <a:off x="7622887" y="340539"/>
          <a:ext cx="1818562" cy="1818562"/>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F375EF-7B18-476F-B78B-391199DD06EA}">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C97A8D8-E933-4353-AD10-FED61A761EEC}">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111250">
            <a:lnSpc>
              <a:spcPct val="90000"/>
            </a:lnSpc>
            <a:spcBef>
              <a:spcPct val="0"/>
            </a:spcBef>
            <a:spcAft>
              <a:spcPct val="35000"/>
            </a:spcAft>
            <a:buNone/>
            <a:defRPr cap="all"/>
          </a:pPr>
          <a:r>
            <a:rPr lang="en-US" sz="2500" kern="1200" cap="none" err="1"/>
            <a:t>Betrouwbaarheid</a:t>
          </a:r>
          <a:r>
            <a:rPr lang="en-US" sz="2500" kern="1200" cap="none"/>
            <a:t> van de data</a:t>
          </a:r>
        </a:p>
      </dsp:txBody>
      <dsp:txXfrm>
        <a:off x="7041543" y="2725540"/>
        <a:ext cx="2981250"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01D77-CB7F-43BF-B086-88597B650D1D}">
      <dsp:nvSpPr>
        <dsp:cNvPr id="0" name=""/>
        <dsp:cNvSpPr/>
      </dsp:nvSpPr>
      <dsp:spPr>
        <a:xfrm>
          <a:off x="3186" y="1188354"/>
          <a:ext cx="2918519" cy="1016838"/>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Zorgvraag</a:t>
          </a:r>
        </a:p>
      </dsp:txBody>
      <dsp:txXfrm>
        <a:off x="3186" y="1188354"/>
        <a:ext cx="2918519" cy="1016838"/>
      </dsp:txXfrm>
    </dsp:sp>
    <dsp:sp modelId="{D4F7B064-850D-40D6-AFBA-8F032D1B66C0}">
      <dsp:nvSpPr>
        <dsp:cNvPr id="0" name=""/>
        <dsp:cNvSpPr/>
      </dsp:nvSpPr>
      <dsp:spPr>
        <a:xfrm>
          <a:off x="3186" y="1999174"/>
          <a:ext cx="2918519"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Domeinen</a:t>
          </a:r>
        </a:p>
        <a:p>
          <a:pPr marL="228600" lvl="1" indent="-228600" algn="l" defTabSz="933450">
            <a:lnSpc>
              <a:spcPct val="90000"/>
            </a:lnSpc>
            <a:spcBef>
              <a:spcPct val="0"/>
            </a:spcBef>
            <a:spcAft>
              <a:spcPct val="15000"/>
            </a:spcAft>
            <a:buChar char="•"/>
          </a:pPr>
          <a:r>
            <a:rPr lang="nl-NL" sz="2100" kern="1200"/>
            <a:t>Aandachtsgebieden</a:t>
          </a:r>
        </a:p>
        <a:p>
          <a:pPr marL="228600" lvl="1" indent="-228600" algn="l" defTabSz="933450">
            <a:lnSpc>
              <a:spcPct val="90000"/>
            </a:lnSpc>
            <a:spcBef>
              <a:spcPct val="0"/>
            </a:spcBef>
            <a:spcAft>
              <a:spcPct val="15000"/>
            </a:spcAft>
            <a:buChar char="•"/>
          </a:pPr>
          <a:r>
            <a:rPr lang="nl-NL" sz="2100" kern="1200"/>
            <a:t>Signalen / symptomen</a:t>
          </a:r>
        </a:p>
      </dsp:txBody>
      <dsp:txXfrm>
        <a:off x="3186" y="1999174"/>
        <a:ext cx="2918519" cy="1498770"/>
      </dsp:txXfrm>
    </dsp:sp>
    <dsp:sp modelId="{67A6AD7E-EDCA-48C8-9561-080A6924AC7C}">
      <dsp:nvSpPr>
        <dsp:cNvPr id="0" name=""/>
        <dsp:cNvSpPr/>
      </dsp:nvSpPr>
      <dsp:spPr>
        <a:xfrm>
          <a:off x="3343898" y="1158111"/>
          <a:ext cx="3274082" cy="113781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Uitkomst</a:t>
          </a:r>
        </a:p>
      </dsp:txBody>
      <dsp:txXfrm>
        <a:off x="3343898" y="1158111"/>
        <a:ext cx="3274082" cy="1137810"/>
      </dsp:txXfrm>
    </dsp:sp>
    <dsp:sp modelId="{74621EFB-F348-4E28-9014-1B55F79A302A}">
      <dsp:nvSpPr>
        <dsp:cNvPr id="0" name=""/>
        <dsp:cNvSpPr/>
      </dsp:nvSpPr>
      <dsp:spPr>
        <a:xfrm>
          <a:off x="3330298" y="2029417"/>
          <a:ext cx="3301283" cy="1498770"/>
        </a:xfrm>
        <a:prstGeom prst="rect">
          <a:avLst/>
        </a:prstGeom>
        <a:solidFill>
          <a:schemeClr val="lt1"/>
        </a:solidFill>
        <a:ln w="158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Scoreschalen (status, kennis, gedrag)</a:t>
          </a:r>
        </a:p>
      </dsp:txBody>
      <dsp:txXfrm>
        <a:off x="3330298" y="2029417"/>
        <a:ext cx="3301283" cy="1498770"/>
      </dsp:txXfrm>
    </dsp:sp>
    <dsp:sp modelId="{84692772-4962-4E4B-BBE7-6DB2FF8FC987}">
      <dsp:nvSpPr>
        <dsp:cNvPr id="0" name=""/>
        <dsp:cNvSpPr/>
      </dsp:nvSpPr>
      <dsp:spPr>
        <a:xfrm>
          <a:off x="7040174" y="1205107"/>
          <a:ext cx="2918519" cy="949826"/>
        </a:xfrm>
        <a:prstGeom prst="rect">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nl-NL" sz="2100" kern="1200"/>
            <a:t>Zorgverlening</a:t>
          </a:r>
        </a:p>
      </dsp:txBody>
      <dsp:txXfrm>
        <a:off x="7040174" y="1205107"/>
        <a:ext cx="2918519" cy="949826"/>
      </dsp:txXfrm>
    </dsp:sp>
    <dsp:sp modelId="{DF62A984-0BA9-4042-82BB-2C74A9079BD9}">
      <dsp:nvSpPr>
        <dsp:cNvPr id="0" name=""/>
        <dsp:cNvSpPr/>
      </dsp:nvSpPr>
      <dsp:spPr>
        <a:xfrm>
          <a:off x="7040174" y="1982421"/>
          <a:ext cx="2918519" cy="1498770"/>
        </a:xfrm>
        <a:prstGeom prst="rect">
          <a:avLst/>
        </a:prstGeom>
        <a:solidFill>
          <a:schemeClr val="accent4">
            <a:tint val="40000"/>
            <a:alpha val="90000"/>
            <a:hueOff val="0"/>
            <a:satOff val="0"/>
            <a:lumOff val="0"/>
            <a:alphaOff val="0"/>
          </a:schemeClr>
        </a:solidFill>
        <a:ln w="158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nl-NL" sz="2100" kern="1200"/>
            <a:t>Acties</a:t>
          </a:r>
        </a:p>
        <a:p>
          <a:pPr marL="228600" lvl="1" indent="-228600" algn="l" defTabSz="933450">
            <a:lnSpc>
              <a:spcPct val="90000"/>
            </a:lnSpc>
            <a:spcBef>
              <a:spcPct val="0"/>
            </a:spcBef>
            <a:spcAft>
              <a:spcPct val="15000"/>
            </a:spcAft>
            <a:buChar char="•"/>
          </a:pPr>
          <a:r>
            <a:rPr lang="nl-NL" sz="2100" kern="1200"/>
            <a:t>Actievlakken</a:t>
          </a:r>
        </a:p>
      </dsp:txBody>
      <dsp:txXfrm>
        <a:off x="7040174" y="1982421"/>
        <a:ext cx="2918519" cy="1498770"/>
      </dsp:txXfrm>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8CCA2-BA93-468B-89F5-8EB913B6D2C0}" type="datetimeFigureOut">
              <a:rPr lang="nl-NL" smtClean="0"/>
              <a:t>3-5-2022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A30218-AD15-4712-8718-7BE9AFB5A1B1}" type="slidenum">
              <a:rPr lang="nl-NL" smtClean="0"/>
              <a:t>‹#›</a:t>
            </a:fld>
            <a:endParaRPr lang="nl-NL"/>
          </a:p>
        </p:txBody>
      </p:sp>
    </p:spTree>
    <p:extLst>
      <p:ext uri="{BB962C8B-B14F-4D97-AF65-F5344CB8AC3E}">
        <p14:creationId xmlns:p14="http://schemas.microsoft.com/office/powerpoint/2010/main" val="318061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a:t>
            </a:fld>
            <a:endParaRPr lang="nl-NL"/>
          </a:p>
        </p:txBody>
      </p:sp>
    </p:spTree>
    <p:extLst>
      <p:ext uri="{BB962C8B-B14F-4D97-AF65-F5344CB8AC3E}">
        <p14:creationId xmlns:p14="http://schemas.microsoft.com/office/powerpoint/2010/main" val="3297426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Tx/>
              <a:buNone/>
            </a:pPr>
            <a:endParaRPr lang="nl-NL"/>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0DBF8B-5BB2-4FEA-AFBB-7DA9022AC34C}"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99020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11</a:t>
            </a:fld>
            <a:endParaRPr lang="nl-NL"/>
          </a:p>
        </p:txBody>
      </p:sp>
    </p:spTree>
    <p:extLst>
      <p:ext uri="{BB962C8B-B14F-4D97-AF65-F5344CB8AC3E}">
        <p14:creationId xmlns:p14="http://schemas.microsoft.com/office/powerpoint/2010/main" val="3832543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12</a:t>
            </a:fld>
            <a:endParaRPr lang="nl-NL"/>
          </a:p>
        </p:txBody>
      </p:sp>
    </p:spTree>
    <p:extLst>
      <p:ext uri="{BB962C8B-B14F-4D97-AF65-F5344CB8AC3E}">
        <p14:creationId xmlns:p14="http://schemas.microsoft.com/office/powerpoint/2010/main" val="2478240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13</a:t>
            </a:fld>
            <a:endParaRPr lang="nl-NL"/>
          </a:p>
        </p:txBody>
      </p:sp>
    </p:spTree>
    <p:extLst>
      <p:ext uri="{BB962C8B-B14F-4D97-AF65-F5344CB8AC3E}">
        <p14:creationId xmlns:p14="http://schemas.microsoft.com/office/powerpoint/2010/main" val="1591714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Het Omaha System is </a:t>
            </a:r>
            <a:r>
              <a:rPr lang="en-US" err="1"/>
              <a:t>ook</a:t>
            </a:r>
            <a:r>
              <a:rPr lang="en-US"/>
              <a:t> </a:t>
            </a:r>
            <a:r>
              <a:rPr lang="en-US" err="1"/>
              <a:t>te</a:t>
            </a:r>
            <a:r>
              <a:rPr lang="en-US"/>
              <a:t> </a:t>
            </a:r>
            <a:r>
              <a:rPr lang="en-US" err="1"/>
              <a:t>beschouwen</a:t>
            </a:r>
            <a:r>
              <a:rPr lang="en-US"/>
              <a:t> </a:t>
            </a:r>
            <a:r>
              <a:rPr lang="en-US" err="1"/>
              <a:t>als</a:t>
            </a:r>
            <a:r>
              <a:rPr lang="en-US"/>
              <a:t> ‘</a:t>
            </a:r>
            <a:r>
              <a:rPr lang="en-US" err="1"/>
              <a:t>trechter</a:t>
            </a:r>
            <a:r>
              <a:rPr lang="en-US"/>
              <a:t>’ / database. We </a:t>
            </a:r>
            <a:r>
              <a:rPr lang="en-US" err="1"/>
              <a:t>doen</a:t>
            </a:r>
            <a:r>
              <a:rPr lang="en-US"/>
              <a:t> </a:t>
            </a:r>
            <a:r>
              <a:rPr lang="en-US" err="1"/>
              <a:t>dagelijks</a:t>
            </a:r>
            <a:r>
              <a:rPr lang="en-US"/>
              <a:t> aan </a:t>
            </a:r>
            <a:r>
              <a:rPr lang="en-US" err="1"/>
              <a:t>gegevensverzameling</a:t>
            </a:r>
            <a:r>
              <a:rPr lang="en-US"/>
              <a:t>. </a:t>
            </a:r>
            <a:r>
              <a:rPr lang="en-US" err="1"/>
              <a:t>Allerlei</a:t>
            </a:r>
            <a:r>
              <a:rPr lang="en-US"/>
              <a:t> </a:t>
            </a:r>
            <a:r>
              <a:rPr lang="en-US" err="1"/>
              <a:t>verschillende</a:t>
            </a:r>
            <a:r>
              <a:rPr lang="en-US"/>
              <a:t> </a:t>
            </a:r>
            <a:r>
              <a:rPr lang="en-US" err="1"/>
              <a:t>zaken</a:t>
            </a:r>
            <a:r>
              <a:rPr lang="en-US"/>
              <a:t> </a:t>
            </a:r>
            <a:r>
              <a:rPr lang="en-US" err="1"/>
              <a:t>leggen</a:t>
            </a:r>
            <a:r>
              <a:rPr lang="en-US"/>
              <a:t> we vast in het ECD over de </a:t>
            </a:r>
            <a:r>
              <a:rPr lang="en-US" err="1"/>
              <a:t>zorgvragen</a:t>
            </a:r>
            <a:r>
              <a:rPr lang="en-US"/>
              <a:t> van </a:t>
            </a:r>
            <a:r>
              <a:rPr lang="en-US" err="1"/>
              <a:t>clienten</a:t>
            </a:r>
            <a:r>
              <a:rPr lang="en-US"/>
              <a:t>, </a:t>
            </a:r>
            <a:r>
              <a:rPr lang="en-US" err="1"/>
              <a:t>zorg</a:t>
            </a:r>
            <a:r>
              <a:rPr lang="en-US"/>
              <a:t> die we </a:t>
            </a:r>
            <a:r>
              <a:rPr lang="en-US" err="1"/>
              <a:t>bieden</a:t>
            </a:r>
            <a:r>
              <a:rPr lang="en-US"/>
              <a:t> aan </a:t>
            </a:r>
            <a:r>
              <a:rPr lang="en-US" err="1"/>
              <a:t>onze</a:t>
            </a:r>
            <a:r>
              <a:rPr lang="en-US"/>
              <a:t> </a:t>
            </a:r>
            <a:r>
              <a:rPr lang="en-US" err="1"/>
              <a:t>clienten</a:t>
            </a:r>
            <a:r>
              <a:rPr lang="en-US"/>
              <a:t> </a:t>
            </a:r>
            <a:r>
              <a:rPr lang="en-US" err="1"/>
              <a:t>en</a:t>
            </a:r>
            <a:r>
              <a:rPr lang="en-US"/>
              <a:t> de </a:t>
            </a:r>
            <a:r>
              <a:rPr lang="en-US" err="1"/>
              <a:t>resultaten</a:t>
            </a:r>
            <a:r>
              <a:rPr lang="en-US"/>
              <a:t> van </a:t>
            </a:r>
            <a:r>
              <a:rPr lang="en-US" err="1"/>
              <a:t>deze</a:t>
            </a:r>
            <a:r>
              <a:rPr lang="en-US"/>
              <a:t> </a:t>
            </a:r>
            <a:r>
              <a:rPr lang="en-US" err="1"/>
              <a:t>zorg</a:t>
            </a:r>
            <a:r>
              <a:rPr lang="en-US"/>
              <a:t>. </a:t>
            </a:r>
            <a:r>
              <a:rPr lang="en-US" err="1"/>
              <a:t>Dit</a:t>
            </a:r>
            <a:r>
              <a:rPr lang="en-US"/>
              <a:t> is input </a:t>
            </a:r>
            <a:r>
              <a:rPr lang="en-US" err="1"/>
              <a:t>voor</a:t>
            </a:r>
            <a:r>
              <a:rPr lang="en-US"/>
              <a:t> de </a:t>
            </a:r>
            <a:r>
              <a:rPr lang="en-US" err="1"/>
              <a:t>trechter</a:t>
            </a:r>
            <a:r>
              <a:rPr lang="en-US"/>
              <a:t>. Maar we </a:t>
            </a:r>
            <a:r>
              <a:rPr lang="en-US" err="1"/>
              <a:t>kijken</a:t>
            </a:r>
            <a:r>
              <a:rPr lang="en-US"/>
              <a:t> </a:t>
            </a:r>
            <a:r>
              <a:rPr lang="en-US" err="1"/>
              <a:t>eigenlijk</a:t>
            </a:r>
            <a:r>
              <a:rPr lang="en-US"/>
              <a:t> heel </a:t>
            </a:r>
            <a:r>
              <a:rPr lang="en-US" err="1"/>
              <a:t>weinig</a:t>
            </a:r>
            <a:r>
              <a:rPr lang="en-US"/>
              <a:t> </a:t>
            </a:r>
            <a:r>
              <a:rPr lang="en-US" err="1"/>
              <a:t>naar</a:t>
            </a:r>
            <a:r>
              <a:rPr lang="en-US"/>
              <a:t> de output (op </a:t>
            </a:r>
            <a:r>
              <a:rPr lang="en-US" err="1"/>
              <a:t>gegroepeerde</a:t>
            </a:r>
            <a:r>
              <a:rPr lang="en-US"/>
              <a:t> </a:t>
            </a:r>
            <a:r>
              <a:rPr lang="en-US" err="1"/>
              <a:t>schaal</a:t>
            </a:r>
            <a:r>
              <a:rPr lang="en-US"/>
              <a:t>). </a:t>
            </a:r>
            <a:r>
              <a:rPr lang="en-US" err="1"/>
              <a:t>Zonde</a:t>
            </a:r>
            <a:r>
              <a:rPr lang="en-US"/>
              <a:t>, </a:t>
            </a:r>
            <a:r>
              <a:rPr lang="en-US" err="1"/>
              <a:t>terwijl</a:t>
            </a:r>
            <a:r>
              <a:rPr lang="en-US"/>
              <a:t> die output van </a:t>
            </a:r>
            <a:r>
              <a:rPr lang="en-US" err="1"/>
              <a:t>grote</a:t>
            </a:r>
            <a:r>
              <a:rPr lang="en-US"/>
              <a:t> </a:t>
            </a:r>
            <a:r>
              <a:rPr lang="en-US" err="1"/>
              <a:t>waarde</a:t>
            </a:r>
            <a:r>
              <a:rPr lang="en-US"/>
              <a:t> </a:t>
            </a:r>
            <a:r>
              <a:rPr lang="en-US" err="1"/>
              <a:t>kan</a:t>
            </a:r>
            <a:r>
              <a:rPr lang="en-US"/>
              <a:t> </a:t>
            </a:r>
            <a:r>
              <a:rPr lang="en-US" err="1"/>
              <a:t>zijn</a:t>
            </a:r>
            <a:r>
              <a:rPr lang="en-US"/>
              <a:t> (</a:t>
            </a:r>
            <a:r>
              <a:rPr lang="en-US" err="1"/>
              <a:t>mits</a:t>
            </a:r>
            <a:r>
              <a:rPr lang="en-US"/>
              <a:t> </a:t>
            </a:r>
            <a:r>
              <a:rPr lang="en-US" err="1"/>
              <a:t>goed</a:t>
            </a:r>
            <a:r>
              <a:rPr lang="en-US"/>
              <a:t> </a:t>
            </a:r>
            <a:r>
              <a:rPr lang="en-US" err="1"/>
              <a:t>gebruikt</a:t>
            </a:r>
            <a:r>
              <a:rPr lang="en-US"/>
              <a:t>). </a:t>
            </a:r>
            <a:r>
              <a:rPr lang="en-US" err="1"/>
              <a:t>Veel</a:t>
            </a:r>
            <a:r>
              <a:rPr lang="en-US"/>
              <a:t> </a:t>
            </a:r>
            <a:r>
              <a:rPr lang="en-US" err="1"/>
              <a:t>mogelijkheden</a:t>
            </a:r>
            <a:r>
              <a:rPr lang="en-US"/>
              <a:t> </a:t>
            </a:r>
            <a:r>
              <a:rPr lang="en-US" err="1"/>
              <a:t>dus</a:t>
            </a:r>
            <a:r>
              <a:rPr lang="en-US"/>
              <a:t>!</a:t>
            </a:r>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14</a:t>
            </a:fld>
            <a:endParaRPr lang="nl-NL"/>
          </a:p>
        </p:txBody>
      </p:sp>
    </p:spTree>
    <p:extLst>
      <p:ext uri="{BB962C8B-B14F-4D97-AF65-F5344CB8AC3E}">
        <p14:creationId xmlns:p14="http://schemas.microsoft.com/office/powerpoint/2010/main" val="93624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De mogelijkheden van leren van data (beschrijvend, descriptief)</a:t>
            </a:r>
          </a:p>
          <a:p>
            <a:r>
              <a:rPr lang="nl-NL"/>
              <a:t>De met Omaha System vastgelegde zorg vormt een database. Grote hoeveelheden aan gegevens die zorgverleners dagelijks vastleggen in het zorgplan worden zorgvuldig en geordend opgeslagen: een informatiemanagementsysteem. Deze toepasbaarheid van het Omaha System, en andere classificatiesystemen, is minder bekend. En dat is zonde. Want de systematische bundeling van informatie over cliënten biedt veel mogelijkheden voor de praktijk. Over welke mogelijkheden gaat het? </a:t>
            </a:r>
          </a:p>
          <a:p>
            <a:endParaRPr lang="nl-NL"/>
          </a:p>
          <a:p>
            <a:r>
              <a:rPr lang="nl-NL"/>
              <a:t>Grofweg onder te verdelen in twee type mogelijkheden: </a:t>
            </a:r>
          </a:p>
          <a:p>
            <a:r>
              <a:rPr lang="nl-NL"/>
              <a:t>Beschrijvende statistiek</a:t>
            </a:r>
          </a:p>
          <a:p>
            <a:r>
              <a:rPr lang="nl-NL"/>
              <a:t>Verklarende / voorspellende statistiek</a:t>
            </a:r>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15</a:t>
            </a:fld>
            <a:endParaRPr lang="nl-NL"/>
          </a:p>
        </p:txBody>
      </p:sp>
    </p:spTree>
    <p:extLst>
      <p:ext uri="{BB962C8B-B14F-4D97-AF65-F5344CB8AC3E}">
        <p14:creationId xmlns:p14="http://schemas.microsoft.com/office/powerpoint/2010/main" val="3380924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Beschrijvende mogelijkheden (beschrijvende statistiek)</a:t>
            </a:r>
          </a:p>
          <a:p>
            <a:r>
              <a:rPr lang="nl-NL"/>
              <a:t>Allereerst gaat het om beschrijven van data (zorginformatie). Denk bijvoorbeeld aan informatie over hoeveel cliënten en welke typen cliënten in zorg zijn, de zorgverlening die zij ontvangen, de status en voortgang (scores) van hun klachten. Deze informatie kan gebruikt worden als monitoringsinformatie (om een vinger aan de pols te houden), maar ook als feedbackmethode en input voor gesprekken over de (kwaliteit van) zorg binnen de organisatie. </a:t>
            </a:r>
          </a:p>
          <a:p>
            <a:r>
              <a:rPr lang="nl-NL"/>
              <a:t>Voorbeeld wat je hebt aan deze beschrijvende vragen:</a:t>
            </a:r>
          </a:p>
          <a:p>
            <a:r>
              <a:rPr lang="nl-NL"/>
              <a:t>Als je weet welke zorgverlening je geeft aan je cliënten, kun je samen met je collega’s bepalen of je team wel de juiste competenties heeft om deze zorg goed te kunnen bieden. Misschien wordt duidelijk  dat er veel cliënten zijn met aandachtsgebied rouw en blijkt dat er een opleidingsvraag ligt voor collega’s of het team op dit gebied. Of er blijkt dat het team behoefte heeft aan meer hoger opgeleide collega’s omdat er veel complexe handelingen worden uitgevoerd.</a:t>
            </a:r>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16</a:t>
            </a:fld>
            <a:endParaRPr lang="nl-NL"/>
          </a:p>
        </p:txBody>
      </p:sp>
    </p:spTree>
    <p:extLst>
      <p:ext uri="{BB962C8B-B14F-4D97-AF65-F5344CB8AC3E}">
        <p14:creationId xmlns:p14="http://schemas.microsoft.com/office/powerpoint/2010/main" val="639036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Verklarende mogelijkheden (verklarende statistiek)</a:t>
            </a:r>
          </a:p>
          <a:p>
            <a:r>
              <a:rPr lang="nl-NL"/>
              <a:t>Ten tweede gaat het om verklaringen en voorspellingen over het zorgproces. Hoewel dit misschien nog wat ‘ver van ons bed’ klinkt, biedt de data die worden opgeslagen in classificatiesystemen zoals het Omaha System mogelijkheden om uitspraken te doen over ‘wat (het beste) werkt’ voor een bepaalde cliëntgroep met een bepaalde aandoening. Door het combineren van grote aantallen gegevens van cliënten ontstaat er een zekere ‘bewijskracht’. Denk bijvoorbeeld aan de beste methode om een wond te behandelen, of interventies die effect hebben op de geestelijke gezondheid van cliënten. Hoewel bij één cliënt toeval of individuele omstandigheden nog een grote rol spelen, is het bij grote aantallen (zeker bij big data) met veel meer zekerheid te zeggen dat een bepaalde interventie ook écht effect heeft. Dat biedt veel kennis om de zorg (nog beter) in te richten</a:t>
            </a:r>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17</a:t>
            </a:fld>
            <a:endParaRPr lang="nl-NL"/>
          </a:p>
        </p:txBody>
      </p:sp>
    </p:spTree>
    <p:extLst>
      <p:ext uri="{BB962C8B-B14F-4D97-AF65-F5344CB8AC3E}">
        <p14:creationId xmlns:p14="http://schemas.microsoft.com/office/powerpoint/2010/main" val="16713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00000"/>
              </a:lnSpc>
              <a:buFont typeface="Arial" panose="020B0604020202020204" pitchFamily="34" charset="0"/>
              <a:buNone/>
            </a:pPr>
            <a:r>
              <a:rPr lang="nl-NL" sz="1800" u="none"/>
              <a:t>Nadenken over mogelijkheden kan hand in hand gaan met gebruikersperspectief. Wat nuttig is, hangt ook af aan wie je het vraagt. Een aantal voorbeelden. </a:t>
            </a:r>
          </a:p>
          <a:p>
            <a:pPr>
              <a:lnSpc>
                <a:spcPct val="100000"/>
              </a:lnSpc>
              <a:buFont typeface="Arial" panose="020B0604020202020204" pitchFamily="34" charset="0"/>
              <a:buNone/>
            </a:pPr>
            <a:endParaRPr lang="nl-NL" sz="1800" u="sng"/>
          </a:p>
          <a:p>
            <a:pPr>
              <a:lnSpc>
                <a:spcPct val="100000"/>
              </a:lnSpc>
              <a:buFont typeface="Arial" panose="020B0604020202020204" pitchFamily="34" charset="0"/>
              <a:buChar char="•"/>
            </a:pPr>
            <a:r>
              <a:rPr lang="nl-NL" sz="1800" u="sng"/>
              <a:t>Cliënt</a:t>
            </a:r>
          </a:p>
          <a:p>
            <a:pPr lvl="1">
              <a:lnSpc>
                <a:spcPct val="100000"/>
              </a:lnSpc>
              <a:buFont typeface="Arial" panose="020B0604020202020204" pitchFamily="34" charset="0"/>
              <a:buChar char="•"/>
            </a:pPr>
            <a:r>
              <a:rPr lang="nl-NL"/>
              <a:t>Welke afspraken heb ik gemaakt met de zorgverleners en hoe staat dit in mijn zorgplan?</a:t>
            </a:r>
          </a:p>
          <a:p>
            <a:pPr lvl="1">
              <a:lnSpc>
                <a:spcPct val="100000"/>
              </a:lnSpc>
              <a:buFont typeface="Arial" panose="020B0604020202020204" pitchFamily="34" charset="0"/>
              <a:buChar char="•"/>
            </a:pPr>
            <a:r>
              <a:rPr lang="nl-NL"/>
              <a:t>Mijn moeder ontvangt zorg van wijkteam X. Hoe gaat het deze week met haar?</a:t>
            </a:r>
          </a:p>
          <a:p>
            <a:pPr marL="201168" lvl="1" indent="0">
              <a:lnSpc>
                <a:spcPct val="100000"/>
              </a:lnSpc>
              <a:buNone/>
            </a:pPr>
            <a:endParaRPr lang="nl-NL"/>
          </a:p>
          <a:p>
            <a:pPr>
              <a:lnSpc>
                <a:spcPct val="100000"/>
              </a:lnSpc>
              <a:buFont typeface="Arial" panose="020B0604020202020204" pitchFamily="34" charset="0"/>
              <a:buChar char="•"/>
            </a:pPr>
            <a:r>
              <a:rPr lang="nl-NL" sz="1800" u="sng"/>
              <a:t>Zorgverlener</a:t>
            </a:r>
          </a:p>
          <a:p>
            <a:pPr lvl="1">
              <a:lnSpc>
                <a:spcPct val="100000"/>
              </a:lnSpc>
              <a:buFont typeface="Arial" panose="020B0604020202020204" pitchFamily="34" charset="0"/>
              <a:buChar char="•"/>
            </a:pPr>
            <a:r>
              <a:rPr lang="nl-NL"/>
              <a:t>Er is een nieuwe cliënt in zorg. Mijn collega heeft het assessment gedaan. Wat lees ik terug in het zorgplan dat is belangrijk voor hem of haar? </a:t>
            </a:r>
          </a:p>
          <a:p>
            <a:pPr lvl="1">
              <a:lnSpc>
                <a:spcPct val="100000"/>
              </a:lnSpc>
              <a:buFont typeface="Arial" panose="020B0604020202020204" pitchFamily="34" charset="0"/>
              <a:buChar char="•"/>
            </a:pPr>
            <a:r>
              <a:rPr lang="nl-NL"/>
              <a:t>Samen met de familie hebben we besproken dat dhr. </a:t>
            </a:r>
            <a:r>
              <a:rPr lang="nl-NL" err="1"/>
              <a:t>Amali</a:t>
            </a:r>
            <a:r>
              <a:rPr lang="nl-NL"/>
              <a:t> 2x per week naar de dagbesteding gaat, met het idee dat dit hem meer ritme en rust geeft. Zien we vooruitgang na een half jaar?</a:t>
            </a:r>
          </a:p>
          <a:p>
            <a:pPr lvl="1">
              <a:lnSpc>
                <a:spcPct val="100000"/>
              </a:lnSpc>
              <a:buFont typeface="Arial" panose="020B0604020202020204" pitchFamily="34" charset="0"/>
              <a:buChar char="•"/>
            </a:pPr>
            <a:endParaRPr lang="nl-NL" u="sng"/>
          </a:p>
          <a:p>
            <a:pPr>
              <a:lnSpc>
                <a:spcPct val="100000"/>
              </a:lnSpc>
              <a:buFont typeface="Arial" panose="020B0604020202020204" pitchFamily="34" charset="0"/>
              <a:buChar char="•"/>
            </a:pPr>
            <a:r>
              <a:rPr lang="en-US" sz="1800" u="sng" err="1"/>
              <a:t>Verpleegkundig</a:t>
            </a:r>
            <a:r>
              <a:rPr lang="en-US" sz="1800" u="sng"/>
              <a:t> team (</a:t>
            </a:r>
            <a:r>
              <a:rPr lang="en-US" sz="1800" u="sng" err="1"/>
              <a:t>teamleren</a:t>
            </a:r>
            <a:r>
              <a:rPr lang="en-US" sz="1800" u="sng"/>
              <a:t>)</a:t>
            </a:r>
          </a:p>
          <a:p>
            <a:pPr lvl="1">
              <a:lnSpc>
                <a:spcPct val="100000"/>
              </a:lnSpc>
              <a:buFont typeface="Arial" panose="020B0604020202020204" pitchFamily="34" charset="0"/>
              <a:buChar char="•"/>
            </a:pPr>
            <a:r>
              <a:rPr lang="nl-NL"/>
              <a:t>Wij vinden preventie heel belangrijk in onze zorgverlening. In hoeverre zie je dit terug in de zorgplannen?</a:t>
            </a:r>
          </a:p>
          <a:p>
            <a:pPr lvl="1">
              <a:lnSpc>
                <a:spcPct val="100000"/>
              </a:lnSpc>
              <a:buFont typeface="Arial" panose="020B0604020202020204" pitchFamily="34" charset="0"/>
              <a:buChar char="•"/>
            </a:pPr>
            <a:r>
              <a:rPr lang="nl-NL"/>
              <a:t>Kwaliteitskaders benadrukken het belang van ‘aandacht voor het welzijn van de client’. In hoeverre hebben wij aandacht voor het welzijn van de client goed geborgd in het zorgplan?</a:t>
            </a:r>
          </a:p>
          <a:p>
            <a:pPr lvl="1">
              <a:lnSpc>
                <a:spcPct val="100000"/>
              </a:lnSpc>
              <a:buFont typeface="Arial" panose="020B0604020202020204" pitchFamily="34" charset="0"/>
              <a:buChar char="•"/>
            </a:pPr>
            <a:endParaRPr lang="nl-NL"/>
          </a:p>
          <a:p>
            <a:pPr>
              <a:lnSpc>
                <a:spcPct val="100000"/>
              </a:lnSpc>
              <a:buFont typeface="Arial" panose="020B0604020202020204" pitchFamily="34" charset="0"/>
              <a:buChar char="•"/>
            </a:pPr>
            <a:r>
              <a:rPr lang="nl-NL" u="sng"/>
              <a:t>Beleid &amp; management</a:t>
            </a:r>
          </a:p>
          <a:p>
            <a:pPr lvl="1">
              <a:lnSpc>
                <a:spcPct val="100000"/>
              </a:lnSpc>
              <a:buFont typeface="Arial" panose="020B0604020202020204" pitchFamily="34" charset="0"/>
              <a:buChar char="•"/>
            </a:pPr>
            <a:r>
              <a:rPr lang="nl-NL"/>
              <a:t>Welke zorgvragen hebben de cliënten in zorg vooral? Hebben onze zorgmedewerkers genoeg kennis en kunde hiervoor? Wat betekent dit voor ons aannamebeleid?</a:t>
            </a:r>
          </a:p>
          <a:p>
            <a:pPr lvl="1">
              <a:lnSpc>
                <a:spcPct val="100000"/>
              </a:lnSpc>
              <a:buFont typeface="Arial" panose="020B0604020202020204" pitchFamily="34" charset="0"/>
              <a:buChar char="•"/>
            </a:pPr>
            <a:r>
              <a:rPr lang="nl-NL" sz="1800"/>
              <a:t>Wat kenmerkt onze cliëntengroep (t.o.v. andere organisaties) en hoe kunnen we onze zorgverlening (omvang / zorginzet / zorguren) verantwoorden?</a:t>
            </a:r>
            <a:endParaRPr lang="nl-NL"/>
          </a:p>
          <a:p>
            <a:pPr lvl="1">
              <a:lnSpc>
                <a:spcPct val="100000"/>
              </a:lnSpc>
              <a:buFont typeface="Arial" panose="020B0604020202020204" pitchFamily="34" charset="0"/>
              <a:buChar char="•"/>
            </a:pPr>
            <a:endParaRPr lang="en-US" u="sng"/>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18</a:t>
            </a:fld>
            <a:endParaRPr lang="nl-NL"/>
          </a:p>
        </p:txBody>
      </p:sp>
    </p:spTree>
    <p:extLst>
      <p:ext uri="{BB962C8B-B14F-4D97-AF65-F5344CB8AC3E}">
        <p14:creationId xmlns:p14="http://schemas.microsoft.com/office/powerpoint/2010/main" val="3490968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19</a:t>
            </a:fld>
            <a:endParaRPr lang="nl-NL"/>
          </a:p>
        </p:txBody>
      </p:sp>
    </p:spTree>
    <p:extLst>
      <p:ext uri="{BB962C8B-B14F-4D97-AF65-F5344CB8AC3E}">
        <p14:creationId xmlns:p14="http://schemas.microsoft.com/office/powerpoint/2010/main" val="573048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a:t>
            </a:fld>
            <a:endParaRPr lang="nl-NL"/>
          </a:p>
        </p:txBody>
      </p:sp>
    </p:spTree>
    <p:extLst>
      <p:ext uri="{BB962C8B-B14F-4D97-AF65-F5344CB8AC3E}">
        <p14:creationId xmlns:p14="http://schemas.microsoft.com/office/powerpoint/2010/main" val="834323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Maar: gebruik de data ook om de data zelf te verbeteren! Leer van de data die je nu beschikbaar hebt, ondanks dat deze niet voldoende valide en/of betrouwbaar hebt. Immers, de data wordt niet vanzelf betrouwbaarder, daarvoor moet je kleine stapjes zetten door te zien waar(door) de huidige data niet betrouwbaar is. </a:t>
            </a:r>
          </a:p>
          <a:p>
            <a:r>
              <a:rPr lang="nl-NL"/>
              <a:t>Voorbeeld: Het ene team legt bij iedere client vast hoe het gaat met het aandachtsgebied medicatie, een ander team gebruikt dit aandachtsgebied alleen wanneer hier bijzonderheden op zijn (signalen/symptomen/kennistekort/gedrag). Wat vinden we als zorgverleners van dit verschil in de data? En wat spreken we daar samen over af?</a:t>
            </a:r>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20</a:t>
            </a:fld>
            <a:endParaRPr lang="nl-NL"/>
          </a:p>
        </p:txBody>
      </p:sp>
    </p:spTree>
    <p:extLst>
      <p:ext uri="{BB962C8B-B14F-4D97-AF65-F5344CB8AC3E}">
        <p14:creationId xmlns:p14="http://schemas.microsoft.com/office/powerpoint/2010/main" val="2861048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21</a:t>
            </a:fld>
            <a:endParaRPr lang="nl-NL"/>
          </a:p>
        </p:txBody>
      </p:sp>
    </p:spTree>
    <p:extLst>
      <p:ext uri="{BB962C8B-B14F-4D97-AF65-F5344CB8AC3E}">
        <p14:creationId xmlns:p14="http://schemas.microsoft.com/office/powerpoint/2010/main" val="3236064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Ieder z’n expertise! Dus nee, we hoeven niet allemaal specialist in data-analyse te worden. </a:t>
            </a:r>
          </a:p>
          <a:p>
            <a:r>
              <a:rPr lang="nl-NL"/>
              <a:t>Basiskennis is wel fijn (bijv. hoe zo’n dataset eruit ziet)</a:t>
            </a:r>
          </a:p>
          <a:p>
            <a:r>
              <a:rPr lang="nl-NL"/>
              <a:t>Bewustwording van wat er mogelijk is</a:t>
            </a:r>
          </a:p>
          <a:p>
            <a:r>
              <a:rPr lang="nl-NL"/>
              <a:t>Helpt ook om de juiste vragen te kunnen stellen</a:t>
            </a:r>
          </a:p>
          <a:p>
            <a:endParaRPr lang="nl-NL"/>
          </a:p>
          <a:p>
            <a:r>
              <a:rPr lang="nl-NL"/>
              <a:t>In gesprek: in hoeverre sluit dit aan bij de </a:t>
            </a:r>
            <a:r>
              <a:rPr lang="nl-NL" err="1"/>
              <a:t>CanMEDS</a:t>
            </a:r>
            <a:r>
              <a:rPr lang="nl-NL"/>
              <a:t> rollen van de verpleegkundige?</a:t>
            </a:r>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22</a:t>
            </a:fld>
            <a:endParaRPr lang="nl-NL"/>
          </a:p>
        </p:txBody>
      </p:sp>
    </p:spTree>
    <p:extLst>
      <p:ext uri="{BB962C8B-B14F-4D97-AF65-F5344CB8AC3E}">
        <p14:creationId xmlns:p14="http://schemas.microsoft.com/office/powerpoint/2010/main" val="38501145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t>Afhankelijk</a:t>
            </a:r>
            <a:r>
              <a:rPr lang="en-US"/>
              <a:t> van </a:t>
            </a:r>
            <a:r>
              <a:rPr lang="en-US" err="1"/>
              <a:t>figuren</a:t>
            </a:r>
            <a:r>
              <a:rPr lang="en-US"/>
              <a:t> en data. Maar </a:t>
            </a:r>
            <a:r>
              <a:rPr lang="en-US" err="1"/>
              <a:t>gemene</a:t>
            </a:r>
            <a:r>
              <a:rPr lang="en-US"/>
              <a:t> </a:t>
            </a:r>
            <a:r>
              <a:rPr lang="en-US" err="1"/>
              <a:t>deler</a:t>
            </a:r>
            <a:r>
              <a:rPr lang="en-US"/>
              <a:t>; data </a:t>
            </a:r>
            <a:r>
              <a:rPr lang="en-US" err="1"/>
              <a:t>bekijken</a:t>
            </a:r>
            <a:r>
              <a:rPr lang="en-US"/>
              <a:t> via </a:t>
            </a:r>
            <a:r>
              <a:rPr lang="en-US" err="1"/>
              <a:t>vier</a:t>
            </a:r>
            <a:r>
              <a:rPr lang="en-US"/>
              <a:t> </a:t>
            </a:r>
            <a:r>
              <a:rPr lang="en-US" err="1"/>
              <a:t>stappen</a:t>
            </a:r>
            <a:r>
              <a:rPr lang="en-US"/>
              <a:t> is heel </a:t>
            </a:r>
            <a:r>
              <a:rPr lang="en-US" err="1"/>
              <a:t>nuttig</a:t>
            </a:r>
            <a:r>
              <a:rPr lang="en-US"/>
              <a:t>. </a:t>
            </a:r>
          </a:p>
          <a:p>
            <a:endParaRPr lang="en-US"/>
          </a:p>
          <a:p>
            <a:r>
              <a:rPr lang="en-US" err="1"/>
              <a:t>Herkennen</a:t>
            </a:r>
            <a:endParaRPr lang="en-US"/>
          </a:p>
          <a:p>
            <a:r>
              <a:rPr lang="en-US" err="1"/>
              <a:t>Begrijpen</a:t>
            </a:r>
            <a:endParaRPr lang="en-US"/>
          </a:p>
          <a:p>
            <a:r>
              <a:rPr lang="en-US" err="1"/>
              <a:t>Waarderen</a:t>
            </a:r>
            <a:endParaRPr lang="en-US"/>
          </a:p>
          <a:p>
            <a:r>
              <a:rPr lang="en-US" err="1"/>
              <a:t>Handelen</a:t>
            </a:r>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23</a:t>
            </a:fld>
            <a:endParaRPr lang="nl-NL"/>
          </a:p>
        </p:txBody>
      </p:sp>
    </p:spTree>
    <p:extLst>
      <p:ext uri="{BB962C8B-B14F-4D97-AF65-F5344CB8AC3E}">
        <p14:creationId xmlns:p14="http://schemas.microsoft.com/office/powerpoint/2010/main" val="2108319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Het verwerken van de data uit een database gebeurd bij voorkeur door een data-</a:t>
            </a:r>
            <a:r>
              <a:rPr lang="nl-NL" err="1"/>
              <a:t>scientist</a:t>
            </a:r>
            <a:r>
              <a:rPr lang="nl-NL"/>
              <a:t> of data-analist, omdat deze verwerking specifieke kennis en vaardigheden vraagt en zorgverleners hier (over het algemeen) niet voor zijn opgeleid.</a:t>
            </a:r>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24</a:t>
            </a:fld>
            <a:endParaRPr lang="nl-NL"/>
          </a:p>
        </p:txBody>
      </p:sp>
    </p:spTree>
    <p:extLst>
      <p:ext uri="{BB962C8B-B14F-4D97-AF65-F5344CB8AC3E}">
        <p14:creationId xmlns:p14="http://schemas.microsoft.com/office/powerpoint/2010/main" val="429423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27</a:t>
            </a:fld>
            <a:endParaRPr lang="nl-NL"/>
          </a:p>
        </p:txBody>
      </p:sp>
    </p:spTree>
    <p:extLst>
      <p:ext uri="{BB962C8B-B14F-4D97-AF65-F5344CB8AC3E}">
        <p14:creationId xmlns:p14="http://schemas.microsoft.com/office/powerpoint/2010/main" val="1166641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t>Herkennen</a:t>
            </a:r>
            <a:r>
              <a:rPr lang="en-US"/>
              <a:t>? </a:t>
            </a:r>
            <a:r>
              <a:rPr lang="en-US" err="1"/>
              <a:t>Herken</a:t>
            </a:r>
            <a:r>
              <a:rPr lang="en-US"/>
              <a:t> je </a:t>
            </a:r>
            <a:r>
              <a:rPr lang="en-US" err="1"/>
              <a:t>deze</a:t>
            </a:r>
            <a:r>
              <a:rPr lang="en-US"/>
              <a:t> </a:t>
            </a:r>
            <a:r>
              <a:rPr lang="en-US" err="1"/>
              <a:t>aandachtsgebieden</a:t>
            </a:r>
            <a:r>
              <a:rPr lang="en-US"/>
              <a:t> </a:t>
            </a:r>
            <a:r>
              <a:rPr lang="en-US" err="1"/>
              <a:t>en</a:t>
            </a:r>
            <a:r>
              <a:rPr lang="en-US"/>
              <a:t> de </a:t>
            </a:r>
            <a:r>
              <a:rPr lang="en-US" err="1"/>
              <a:t>signalen</a:t>
            </a:r>
            <a:r>
              <a:rPr lang="en-US"/>
              <a:t>/</a:t>
            </a:r>
            <a:r>
              <a:rPr lang="en-US" err="1"/>
              <a:t>symptomen</a:t>
            </a:r>
            <a:r>
              <a:rPr lang="en-US"/>
              <a:t> van het </a:t>
            </a:r>
            <a:r>
              <a:rPr lang="en-US" err="1"/>
              <a:t>aandachtsgebied</a:t>
            </a:r>
            <a:r>
              <a:rPr lang="en-US"/>
              <a:t> </a:t>
            </a:r>
            <a:r>
              <a:rPr lang="en-US" err="1"/>
              <a:t>cognitie</a:t>
            </a:r>
            <a:r>
              <a:rPr lang="en-US"/>
              <a:t> </a:t>
            </a:r>
            <a:r>
              <a:rPr lang="en-US" err="1"/>
              <a:t>vanuit</a:t>
            </a:r>
            <a:r>
              <a:rPr lang="en-US"/>
              <a:t> de </a:t>
            </a:r>
            <a:r>
              <a:rPr lang="en-US" err="1"/>
              <a:t>praktijk</a:t>
            </a:r>
            <a:r>
              <a:rPr lang="en-US"/>
              <a:t>? Mis je </a:t>
            </a:r>
            <a:r>
              <a:rPr lang="en-US" err="1"/>
              <a:t>misschien</a:t>
            </a:r>
            <a:r>
              <a:rPr lang="en-US"/>
              <a:t> </a:t>
            </a:r>
            <a:r>
              <a:rPr lang="en-US" err="1"/>
              <a:t>een</a:t>
            </a:r>
            <a:r>
              <a:rPr lang="en-US"/>
              <a:t> </a:t>
            </a:r>
            <a:r>
              <a:rPr lang="en-US" err="1"/>
              <a:t>aandachtsgebied</a:t>
            </a:r>
            <a:r>
              <a:rPr lang="en-US"/>
              <a:t> die je </a:t>
            </a:r>
            <a:r>
              <a:rPr lang="en-US" err="1"/>
              <a:t>wel</a:t>
            </a:r>
            <a:r>
              <a:rPr lang="en-US"/>
              <a:t> </a:t>
            </a:r>
            <a:r>
              <a:rPr lang="en-US" err="1"/>
              <a:t>verwacht</a:t>
            </a:r>
            <a:r>
              <a:rPr lang="en-US"/>
              <a:t> had in de top 10?</a:t>
            </a:r>
          </a:p>
          <a:p>
            <a:endParaRPr lang="en-US"/>
          </a:p>
          <a:p>
            <a:r>
              <a:rPr lang="en-US" err="1"/>
              <a:t>Begrijpen</a:t>
            </a:r>
            <a:r>
              <a:rPr lang="en-US"/>
              <a:t>? </a:t>
            </a:r>
            <a:r>
              <a:rPr lang="en-US" err="1"/>
              <a:t>Kun</a:t>
            </a:r>
            <a:r>
              <a:rPr lang="en-US"/>
              <a:t> je </a:t>
            </a:r>
            <a:r>
              <a:rPr lang="en-US" err="1"/>
              <a:t>deze</a:t>
            </a:r>
            <a:r>
              <a:rPr lang="en-US"/>
              <a:t> </a:t>
            </a:r>
            <a:r>
              <a:rPr lang="en-US" err="1"/>
              <a:t>gegevens</a:t>
            </a:r>
            <a:r>
              <a:rPr lang="en-US"/>
              <a:t> </a:t>
            </a:r>
            <a:r>
              <a:rPr lang="en-US" err="1"/>
              <a:t>verklaren</a:t>
            </a:r>
            <a:r>
              <a:rPr lang="en-US"/>
              <a:t>? </a:t>
            </a:r>
            <a:r>
              <a:rPr lang="en-US" err="1"/>
              <a:t>Zijn</a:t>
            </a:r>
            <a:r>
              <a:rPr lang="en-US"/>
              <a:t> er </a:t>
            </a:r>
            <a:r>
              <a:rPr lang="en-US" err="1"/>
              <a:t>misschien</a:t>
            </a:r>
            <a:r>
              <a:rPr lang="en-US"/>
              <a:t> </a:t>
            </a:r>
            <a:r>
              <a:rPr lang="en-US" err="1"/>
              <a:t>teamafspraken</a:t>
            </a:r>
            <a:r>
              <a:rPr lang="en-US"/>
              <a:t> </a:t>
            </a:r>
            <a:r>
              <a:rPr lang="en-US" err="1"/>
              <a:t>gemaakt</a:t>
            </a:r>
            <a:r>
              <a:rPr lang="en-US"/>
              <a:t> over het </a:t>
            </a:r>
            <a:r>
              <a:rPr lang="en-US" err="1"/>
              <a:t>gebruik</a:t>
            </a:r>
            <a:r>
              <a:rPr lang="en-US"/>
              <a:t> van </a:t>
            </a:r>
            <a:r>
              <a:rPr lang="en-US" err="1"/>
              <a:t>een</a:t>
            </a:r>
            <a:r>
              <a:rPr lang="en-US"/>
              <a:t> </a:t>
            </a:r>
            <a:r>
              <a:rPr lang="en-US" err="1"/>
              <a:t>bepaald</a:t>
            </a:r>
            <a:r>
              <a:rPr lang="en-US"/>
              <a:t> </a:t>
            </a:r>
            <a:r>
              <a:rPr lang="en-US" err="1"/>
              <a:t>aandachtsgebied</a:t>
            </a:r>
            <a:r>
              <a:rPr lang="en-US"/>
              <a:t>, </a:t>
            </a:r>
            <a:r>
              <a:rPr lang="en-US" err="1"/>
              <a:t>waardoor</a:t>
            </a:r>
            <a:r>
              <a:rPr lang="en-US"/>
              <a:t> </a:t>
            </a:r>
            <a:r>
              <a:rPr lang="en-US" err="1"/>
              <a:t>deze</a:t>
            </a:r>
            <a:r>
              <a:rPr lang="en-US"/>
              <a:t> </a:t>
            </a:r>
            <a:r>
              <a:rPr lang="en-US" err="1"/>
              <a:t>wel</a:t>
            </a:r>
            <a:r>
              <a:rPr lang="en-US"/>
              <a:t>/</a:t>
            </a:r>
            <a:r>
              <a:rPr lang="en-US" err="1"/>
              <a:t>niet</a:t>
            </a:r>
            <a:r>
              <a:rPr lang="en-US"/>
              <a:t> in de top 10 </a:t>
            </a:r>
            <a:r>
              <a:rPr lang="en-US" err="1"/>
              <a:t>staat</a:t>
            </a:r>
            <a:r>
              <a:rPr lang="en-US"/>
              <a:t>? Of leg je </a:t>
            </a:r>
            <a:r>
              <a:rPr lang="en-US" err="1"/>
              <a:t>sommige</a:t>
            </a:r>
            <a:r>
              <a:rPr lang="en-US"/>
              <a:t> </a:t>
            </a:r>
            <a:r>
              <a:rPr lang="en-US" err="1"/>
              <a:t>aandachtsgebieden</a:t>
            </a:r>
            <a:r>
              <a:rPr lang="en-US"/>
              <a:t> </a:t>
            </a:r>
            <a:r>
              <a:rPr lang="en-US" err="1"/>
              <a:t>niet</a:t>
            </a:r>
            <a:r>
              <a:rPr lang="en-US"/>
              <a:t> vast </a:t>
            </a:r>
            <a:r>
              <a:rPr lang="en-US" err="1"/>
              <a:t>omdat</a:t>
            </a:r>
            <a:r>
              <a:rPr lang="en-US"/>
              <a:t> je </a:t>
            </a:r>
            <a:r>
              <a:rPr lang="en-US" err="1"/>
              <a:t>hier</a:t>
            </a:r>
            <a:r>
              <a:rPr lang="en-US"/>
              <a:t> </a:t>
            </a:r>
            <a:r>
              <a:rPr lang="en-US" err="1"/>
              <a:t>meteen</a:t>
            </a:r>
            <a:r>
              <a:rPr lang="en-US"/>
              <a:t> al </a:t>
            </a:r>
            <a:r>
              <a:rPr lang="en-US" err="1"/>
              <a:t>een</a:t>
            </a:r>
            <a:r>
              <a:rPr lang="en-US"/>
              <a:t> </a:t>
            </a:r>
            <a:r>
              <a:rPr lang="en-US" err="1"/>
              <a:t>actie</a:t>
            </a:r>
            <a:r>
              <a:rPr lang="en-US"/>
              <a:t> op </a:t>
            </a:r>
            <a:r>
              <a:rPr lang="en-US" err="1"/>
              <a:t>hebt</a:t>
            </a:r>
            <a:r>
              <a:rPr lang="en-US"/>
              <a:t> </a:t>
            </a:r>
            <a:r>
              <a:rPr lang="en-US" err="1"/>
              <a:t>uitgezet</a:t>
            </a:r>
            <a:r>
              <a:rPr lang="en-US"/>
              <a:t> </a:t>
            </a:r>
            <a:r>
              <a:rPr lang="en-US" err="1"/>
              <a:t>en</a:t>
            </a:r>
            <a:r>
              <a:rPr lang="en-US"/>
              <a:t> het </a:t>
            </a:r>
            <a:r>
              <a:rPr lang="en-US" err="1"/>
              <a:t>probleem</a:t>
            </a:r>
            <a:r>
              <a:rPr lang="en-US"/>
              <a:t> </a:t>
            </a:r>
            <a:r>
              <a:rPr lang="en-US" err="1"/>
              <a:t>daarmee</a:t>
            </a:r>
            <a:r>
              <a:rPr lang="en-US"/>
              <a:t> </a:t>
            </a:r>
            <a:r>
              <a:rPr lang="en-US" err="1"/>
              <a:t>meteen</a:t>
            </a:r>
            <a:r>
              <a:rPr lang="en-US"/>
              <a:t> </a:t>
            </a:r>
            <a:r>
              <a:rPr lang="en-US" err="1"/>
              <a:t>hebt</a:t>
            </a:r>
            <a:r>
              <a:rPr lang="en-US"/>
              <a:t> </a:t>
            </a:r>
            <a:r>
              <a:rPr lang="en-US" err="1"/>
              <a:t>opgelost</a:t>
            </a:r>
            <a:r>
              <a:rPr lang="en-US"/>
              <a:t>, </a:t>
            </a:r>
            <a:r>
              <a:rPr lang="en-US" err="1"/>
              <a:t>waardoor</a:t>
            </a:r>
            <a:r>
              <a:rPr lang="en-US"/>
              <a:t> </a:t>
            </a:r>
            <a:r>
              <a:rPr lang="en-US" err="1"/>
              <a:t>opname</a:t>
            </a:r>
            <a:r>
              <a:rPr lang="en-US"/>
              <a:t> in het </a:t>
            </a:r>
            <a:r>
              <a:rPr lang="en-US" err="1"/>
              <a:t>zorgplan</a:t>
            </a:r>
            <a:r>
              <a:rPr lang="en-US"/>
              <a:t> </a:t>
            </a:r>
            <a:r>
              <a:rPr lang="en-US" err="1"/>
              <a:t>niet</a:t>
            </a:r>
            <a:r>
              <a:rPr lang="en-US"/>
              <a:t> </a:t>
            </a:r>
            <a:r>
              <a:rPr lang="en-US" err="1"/>
              <a:t>noodzakelijk</a:t>
            </a:r>
            <a:r>
              <a:rPr lang="en-US"/>
              <a:t> is?</a:t>
            </a:r>
          </a:p>
          <a:p>
            <a:endParaRPr lang="en-US"/>
          </a:p>
          <a:p>
            <a:r>
              <a:rPr lang="en-US" err="1"/>
              <a:t>Waarderen</a:t>
            </a:r>
            <a:r>
              <a:rPr lang="en-US"/>
              <a:t>? Wat </a:t>
            </a:r>
            <a:r>
              <a:rPr lang="en-US" err="1"/>
              <a:t>vind</a:t>
            </a:r>
            <a:r>
              <a:rPr lang="en-US"/>
              <a:t> je van </a:t>
            </a:r>
            <a:r>
              <a:rPr lang="en-US" err="1"/>
              <a:t>deze</a:t>
            </a:r>
            <a:r>
              <a:rPr lang="en-US"/>
              <a:t> </a:t>
            </a:r>
            <a:r>
              <a:rPr lang="en-US" err="1"/>
              <a:t>gegevens</a:t>
            </a:r>
            <a:r>
              <a:rPr lang="en-US"/>
              <a:t>? Als je </a:t>
            </a:r>
            <a:r>
              <a:rPr lang="en-US" err="1"/>
              <a:t>kijkt</a:t>
            </a:r>
            <a:r>
              <a:rPr lang="en-US"/>
              <a:t> </a:t>
            </a:r>
            <a:r>
              <a:rPr lang="en-US" err="1"/>
              <a:t>naar</a:t>
            </a:r>
            <a:r>
              <a:rPr lang="en-US"/>
              <a:t> </a:t>
            </a:r>
            <a:r>
              <a:rPr lang="en-US" err="1"/>
              <a:t>deze</a:t>
            </a:r>
            <a:r>
              <a:rPr lang="en-US"/>
              <a:t> </a:t>
            </a:r>
            <a:r>
              <a:rPr lang="en-US" err="1"/>
              <a:t>aandachtsgebieden</a:t>
            </a:r>
            <a:r>
              <a:rPr lang="en-US"/>
              <a:t>, </a:t>
            </a:r>
            <a:r>
              <a:rPr lang="en-US" err="1"/>
              <a:t>vind</a:t>
            </a:r>
            <a:r>
              <a:rPr lang="en-US"/>
              <a:t> je dan </a:t>
            </a:r>
            <a:r>
              <a:rPr lang="en-US" err="1"/>
              <a:t>dat</a:t>
            </a:r>
            <a:r>
              <a:rPr lang="en-US"/>
              <a:t> je de </a:t>
            </a:r>
            <a:r>
              <a:rPr lang="en-US" err="1"/>
              <a:t>juiste</a:t>
            </a:r>
            <a:r>
              <a:rPr lang="en-US"/>
              <a:t> </a:t>
            </a:r>
            <a:r>
              <a:rPr lang="en-US" err="1"/>
              <a:t>zorg</a:t>
            </a:r>
            <a:r>
              <a:rPr lang="en-US"/>
              <a:t> </a:t>
            </a:r>
            <a:r>
              <a:rPr lang="en-US" err="1"/>
              <a:t>biedt</a:t>
            </a:r>
            <a:r>
              <a:rPr lang="en-US"/>
              <a:t>? Of </a:t>
            </a:r>
            <a:r>
              <a:rPr lang="en-US" err="1"/>
              <a:t>vind</a:t>
            </a:r>
            <a:r>
              <a:rPr lang="en-US"/>
              <a:t> je </a:t>
            </a:r>
            <a:r>
              <a:rPr lang="en-US" err="1"/>
              <a:t>dat</a:t>
            </a:r>
            <a:r>
              <a:rPr lang="en-US"/>
              <a:t> je de </a:t>
            </a:r>
            <a:r>
              <a:rPr lang="en-US" err="1"/>
              <a:t>zorg</a:t>
            </a:r>
            <a:r>
              <a:rPr lang="en-US"/>
              <a:t> </a:t>
            </a:r>
            <a:r>
              <a:rPr lang="en-US" err="1"/>
              <a:t>niet</a:t>
            </a:r>
            <a:r>
              <a:rPr lang="en-US"/>
              <a:t> op de </a:t>
            </a:r>
            <a:r>
              <a:rPr lang="en-US" err="1"/>
              <a:t>juiste</a:t>
            </a:r>
            <a:r>
              <a:rPr lang="en-US"/>
              <a:t> </a:t>
            </a:r>
            <a:r>
              <a:rPr lang="en-US" err="1"/>
              <a:t>manier</a:t>
            </a:r>
            <a:r>
              <a:rPr lang="en-US"/>
              <a:t> </a:t>
            </a:r>
            <a:r>
              <a:rPr lang="en-US" err="1"/>
              <a:t>vastlegt</a:t>
            </a:r>
            <a:r>
              <a:rPr lang="en-US"/>
              <a:t>? Past de </a:t>
            </a:r>
            <a:r>
              <a:rPr lang="en-US" err="1"/>
              <a:t>geboden</a:t>
            </a:r>
            <a:r>
              <a:rPr lang="en-US"/>
              <a:t> </a:t>
            </a:r>
            <a:r>
              <a:rPr lang="en-US" err="1"/>
              <a:t>zorg</a:t>
            </a:r>
            <a:r>
              <a:rPr lang="en-US"/>
              <a:t> </a:t>
            </a:r>
            <a:r>
              <a:rPr lang="en-US" err="1"/>
              <a:t>bij</a:t>
            </a:r>
            <a:r>
              <a:rPr lang="en-US"/>
              <a:t> de </a:t>
            </a:r>
            <a:r>
              <a:rPr lang="en-US" err="1"/>
              <a:t>visie</a:t>
            </a:r>
            <a:r>
              <a:rPr lang="en-US"/>
              <a:t> van de </a:t>
            </a:r>
            <a:r>
              <a:rPr lang="en-US" err="1"/>
              <a:t>zorgorganisatie</a:t>
            </a:r>
            <a:r>
              <a:rPr lang="en-US"/>
              <a:t>?</a:t>
            </a:r>
          </a:p>
          <a:p>
            <a:endParaRPr lang="en-US"/>
          </a:p>
          <a:p>
            <a:r>
              <a:rPr lang="en-US" err="1"/>
              <a:t>Handelen</a:t>
            </a:r>
            <a:r>
              <a:rPr lang="en-US"/>
              <a:t>? Is het </a:t>
            </a:r>
            <a:r>
              <a:rPr lang="en-US" err="1"/>
              <a:t>nodig</a:t>
            </a:r>
            <a:r>
              <a:rPr lang="en-US"/>
              <a:t> om </a:t>
            </a:r>
            <a:r>
              <a:rPr lang="en-US" err="1"/>
              <a:t>te</a:t>
            </a:r>
            <a:r>
              <a:rPr lang="en-US"/>
              <a:t> </a:t>
            </a:r>
            <a:r>
              <a:rPr lang="en-US" err="1"/>
              <a:t>handelen</a:t>
            </a:r>
            <a:r>
              <a:rPr lang="en-US"/>
              <a:t> op basis van </a:t>
            </a:r>
            <a:r>
              <a:rPr lang="en-US" err="1"/>
              <a:t>deze</a:t>
            </a:r>
            <a:r>
              <a:rPr lang="en-US"/>
              <a:t> </a:t>
            </a:r>
            <a:r>
              <a:rPr lang="en-US" err="1"/>
              <a:t>gegevens</a:t>
            </a:r>
            <a:r>
              <a:rPr lang="en-US"/>
              <a:t>? Als </a:t>
            </a:r>
            <a:r>
              <a:rPr lang="en-US" err="1"/>
              <a:t>deze</a:t>
            </a:r>
            <a:r>
              <a:rPr lang="en-US"/>
              <a:t> </a:t>
            </a:r>
            <a:r>
              <a:rPr lang="en-US" err="1"/>
              <a:t>gegevens</a:t>
            </a:r>
            <a:r>
              <a:rPr lang="en-US"/>
              <a:t> </a:t>
            </a:r>
            <a:r>
              <a:rPr lang="en-US" err="1"/>
              <a:t>niet</a:t>
            </a:r>
            <a:r>
              <a:rPr lang="en-US"/>
              <a:t> </a:t>
            </a:r>
            <a:r>
              <a:rPr lang="en-US" err="1"/>
              <a:t>overeenkomen</a:t>
            </a:r>
            <a:r>
              <a:rPr lang="en-US"/>
              <a:t> met de </a:t>
            </a:r>
            <a:r>
              <a:rPr lang="en-US" err="1"/>
              <a:t>praktijk</a:t>
            </a:r>
            <a:r>
              <a:rPr lang="en-US"/>
              <a:t>, wat </a:t>
            </a:r>
            <a:r>
              <a:rPr lang="en-US" err="1"/>
              <a:t>wil</a:t>
            </a:r>
            <a:r>
              <a:rPr lang="en-US"/>
              <a:t> je dan </a:t>
            </a:r>
            <a:r>
              <a:rPr lang="en-US" err="1"/>
              <a:t>verbeteren</a:t>
            </a:r>
            <a:r>
              <a:rPr lang="en-US"/>
              <a:t>? Is </a:t>
            </a:r>
            <a:r>
              <a:rPr lang="en-US" err="1"/>
              <a:t>scholing</a:t>
            </a:r>
            <a:r>
              <a:rPr lang="en-US"/>
              <a:t> </a:t>
            </a:r>
            <a:r>
              <a:rPr lang="en-US" err="1"/>
              <a:t>bijvoorbeeld</a:t>
            </a:r>
            <a:r>
              <a:rPr lang="en-US"/>
              <a:t> </a:t>
            </a:r>
            <a:r>
              <a:rPr lang="en-US" err="1"/>
              <a:t>wenselijk</a:t>
            </a:r>
            <a:r>
              <a:rPr lang="en-US"/>
              <a:t>? </a:t>
            </a:r>
          </a:p>
          <a:p>
            <a:endParaRPr lang="en-US"/>
          </a:p>
        </p:txBody>
      </p:sp>
      <p:sp>
        <p:nvSpPr>
          <p:cNvPr id="4" name="Tijdelijke aanduiding voor dianummer 3"/>
          <p:cNvSpPr>
            <a:spLocks noGrp="1"/>
          </p:cNvSpPr>
          <p:nvPr>
            <p:ph type="sldNum" sz="quarter" idx="5"/>
          </p:nvPr>
        </p:nvSpPr>
        <p:spPr/>
        <p:txBody>
          <a:bodyPr/>
          <a:lstStyle/>
          <a:p>
            <a:fld id="{9A98AAB4-531B-47C3-9262-F2CB85F10939}" type="slidenum">
              <a:rPr lang="nl-NL" smtClean="0"/>
              <a:t>28</a:t>
            </a:fld>
            <a:endParaRPr lang="nl-NL"/>
          </a:p>
        </p:txBody>
      </p:sp>
    </p:spTree>
    <p:extLst>
      <p:ext uri="{BB962C8B-B14F-4D97-AF65-F5344CB8AC3E}">
        <p14:creationId xmlns:p14="http://schemas.microsoft.com/office/powerpoint/2010/main" val="39275571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29</a:t>
            </a:fld>
            <a:endParaRPr lang="nl-NL"/>
          </a:p>
        </p:txBody>
      </p:sp>
    </p:spTree>
    <p:extLst>
      <p:ext uri="{BB962C8B-B14F-4D97-AF65-F5344CB8AC3E}">
        <p14:creationId xmlns:p14="http://schemas.microsoft.com/office/powerpoint/2010/main" val="30877732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t>Herkennen</a:t>
            </a:r>
            <a:r>
              <a:rPr lang="en-US"/>
              <a:t>? </a:t>
            </a:r>
            <a:r>
              <a:rPr lang="en-US" err="1"/>
              <a:t>Herken</a:t>
            </a:r>
            <a:r>
              <a:rPr lang="en-US"/>
              <a:t> je </a:t>
            </a:r>
            <a:r>
              <a:rPr lang="en-US" err="1"/>
              <a:t>deze</a:t>
            </a:r>
            <a:r>
              <a:rPr lang="en-US"/>
              <a:t> scores </a:t>
            </a:r>
            <a:r>
              <a:rPr lang="en-US" err="1"/>
              <a:t>bij</a:t>
            </a:r>
            <a:r>
              <a:rPr lang="en-US"/>
              <a:t> je </a:t>
            </a:r>
            <a:r>
              <a:rPr lang="en-US" err="1"/>
              <a:t>clienten</a:t>
            </a:r>
            <a:r>
              <a:rPr lang="en-US"/>
              <a:t> met </a:t>
            </a:r>
            <a:r>
              <a:rPr lang="en-US" err="1"/>
              <a:t>aandachtsgebied</a:t>
            </a:r>
            <a:r>
              <a:rPr lang="en-US"/>
              <a:t> cognitive?</a:t>
            </a:r>
          </a:p>
          <a:p>
            <a:r>
              <a:rPr lang="en-US" err="1"/>
              <a:t>Begrijpen</a:t>
            </a:r>
            <a:r>
              <a:rPr lang="en-US"/>
              <a:t>? </a:t>
            </a:r>
            <a:r>
              <a:rPr lang="en-US" err="1"/>
              <a:t>Begrijp</a:t>
            </a:r>
            <a:r>
              <a:rPr lang="en-US"/>
              <a:t> je </a:t>
            </a:r>
            <a:r>
              <a:rPr lang="en-US" err="1"/>
              <a:t>waarom</a:t>
            </a:r>
            <a:r>
              <a:rPr lang="en-US"/>
              <a:t> </a:t>
            </a:r>
            <a:r>
              <a:rPr lang="en-US" err="1"/>
              <a:t>deze</a:t>
            </a:r>
            <a:r>
              <a:rPr lang="en-US"/>
              <a:t> scores in de loop van de </a:t>
            </a:r>
            <a:r>
              <a:rPr lang="en-US" err="1"/>
              <a:t>tijd</a:t>
            </a:r>
            <a:r>
              <a:rPr lang="en-US"/>
              <a:t> lager </a:t>
            </a:r>
            <a:r>
              <a:rPr lang="en-US" err="1"/>
              <a:t>worden</a:t>
            </a:r>
            <a:r>
              <a:rPr lang="en-US"/>
              <a:t>?-&gt; ja, </a:t>
            </a:r>
            <a:r>
              <a:rPr lang="en-US" err="1"/>
              <a:t>degeneratief</a:t>
            </a:r>
            <a:r>
              <a:rPr lang="en-US"/>
              <a:t> </a:t>
            </a:r>
            <a:r>
              <a:rPr lang="en-US" err="1"/>
              <a:t>proces</a:t>
            </a:r>
            <a:r>
              <a:rPr lang="en-US"/>
              <a:t>.. </a:t>
            </a:r>
          </a:p>
          <a:p>
            <a:r>
              <a:rPr lang="en-US" err="1"/>
              <a:t>Waarderen</a:t>
            </a:r>
            <a:r>
              <a:rPr lang="en-US"/>
              <a:t>? Wat </a:t>
            </a:r>
            <a:r>
              <a:rPr lang="en-US" err="1"/>
              <a:t>vind</a:t>
            </a:r>
            <a:r>
              <a:rPr lang="en-US"/>
              <a:t> je </a:t>
            </a:r>
            <a:r>
              <a:rPr lang="en-US" err="1"/>
              <a:t>daar</a:t>
            </a:r>
            <a:r>
              <a:rPr lang="en-US"/>
              <a:t> van? Is </a:t>
            </a:r>
            <a:r>
              <a:rPr lang="en-US" err="1"/>
              <a:t>deze</a:t>
            </a:r>
            <a:r>
              <a:rPr lang="en-US"/>
              <a:t> </a:t>
            </a:r>
            <a:r>
              <a:rPr lang="en-US" err="1"/>
              <a:t>informatie</a:t>
            </a:r>
            <a:r>
              <a:rPr lang="en-US"/>
              <a:t> </a:t>
            </a:r>
            <a:r>
              <a:rPr lang="en-US" err="1"/>
              <a:t>waardevol</a:t>
            </a:r>
            <a:r>
              <a:rPr lang="en-US"/>
              <a:t> </a:t>
            </a:r>
            <a:r>
              <a:rPr lang="en-US" err="1"/>
              <a:t>en</a:t>
            </a:r>
            <a:r>
              <a:rPr lang="en-US"/>
              <a:t> </a:t>
            </a:r>
            <a:r>
              <a:rPr lang="en-US" err="1"/>
              <a:t>kun</a:t>
            </a:r>
            <a:r>
              <a:rPr lang="en-US"/>
              <a:t> je </a:t>
            </a:r>
            <a:r>
              <a:rPr lang="en-US" err="1"/>
              <a:t>hier</a:t>
            </a:r>
            <a:r>
              <a:rPr lang="en-US"/>
              <a:t> </a:t>
            </a:r>
            <a:r>
              <a:rPr lang="en-US" err="1"/>
              <a:t>als</a:t>
            </a:r>
            <a:r>
              <a:rPr lang="en-US"/>
              <a:t> team </a:t>
            </a:r>
            <a:r>
              <a:rPr lang="en-US" err="1"/>
              <a:t>iets</a:t>
            </a:r>
            <a:r>
              <a:rPr lang="en-US"/>
              <a:t> mee?</a:t>
            </a:r>
          </a:p>
          <a:p>
            <a:r>
              <a:rPr lang="en-US" err="1"/>
              <a:t>Handelen</a:t>
            </a:r>
            <a:r>
              <a:rPr lang="en-US"/>
              <a:t>? Is het </a:t>
            </a:r>
            <a:r>
              <a:rPr lang="en-US" err="1"/>
              <a:t>nodig</a:t>
            </a:r>
            <a:r>
              <a:rPr lang="en-US"/>
              <a:t> de </a:t>
            </a:r>
            <a:r>
              <a:rPr lang="en-US" err="1"/>
              <a:t>zorgverlening</a:t>
            </a:r>
            <a:r>
              <a:rPr lang="en-US"/>
              <a:t> aan </a:t>
            </a:r>
            <a:r>
              <a:rPr lang="en-US" err="1"/>
              <a:t>te</a:t>
            </a:r>
            <a:r>
              <a:rPr lang="en-US"/>
              <a:t> </a:t>
            </a:r>
            <a:r>
              <a:rPr lang="en-US" err="1"/>
              <a:t>passen</a:t>
            </a:r>
            <a:r>
              <a:rPr lang="en-US"/>
              <a:t> </a:t>
            </a:r>
            <a:r>
              <a:rPr lang="en-US" err="1"/>
              <a:t>voor</a:t>
            </a:r>
            <a:r>
              <a:rPr lang="en-US"/>
              <a:t> </a:t>
            </a:r>
            <a:r>
              <a:rPr lang="en-US" err="1"/>
              <a:t>deze</a:t>
            </a:r>
            <a:r>
              <a:rPr lang="en-US"/>
              <a:t> </a:t>
            </a:r>
            <a:r>
              <a:rPr lang="en-US" err="1"/>
              <a:t>clientenpopulatie</a:t>
            </a:r>
            <a:r>
              <a:rPr lang="en-US"/>
              <a:t>? Leg je de </a:t>
            </a:r>
            <a:r>
              <a:rPr lang="en-US" err="1"/>
              <a:t>juiste</a:t>
            </a:r>
            <a:r>
              <a:rPr lang="en-US"/>
              <a:t> </a:t>
            </a:r>
            <a:r>
              <a:rPr lang="en-US" err="1"/>
              <a:t>dingen</a:t>
            </a:r>
            <a:r>
              <a:rPr lang="en-US"/>
              <a:t> vast of </a:t>
            </a:r>
            <a:r>
              <a:rPr lang="en-US" err="1"/>
              <a:t>wil</a:t>
            </a:r>
            <a:r>
              <a:rPr lang="en-US"/>
              <a:t> je </a:t>
            </a:r>
            <a:r>
              <a:rPr lang="en-US" err="1"/>
              <a:t>eigenlijk</a:t>
            </a:r>
            <a:r>
              <a:rPr lang="en-US"/>
              <a:t> </a:t>
            </a:r>
            <a:r>
              <a:rPr lang="en-US" err="1"/>
              <a:t>andere</a:t>
            </a:r>
            <a:r>
              <a:rPr lang="en-US"/>
              <a:t> </a:t>
            </a:r>
            <a:r>
              <a:rPr lang="en-US" err="1"/>
              <a:t>dingen</a:t>
            </a:r>
            <a:r>
              <a:rPr lang="en-US"/>
              <a:t> </a:t>
            </a:r>
            <a:r>
              <a:rPr lang="en-US" err="1"/>
              <a:t>bij</a:t>
            </a:r>
            <a:r>
              <a:rPr lang="en-US"/>
              <a:t> </a:t>
            </a:r>
            <a:r>
              <a:rPr lang="en-US" err="1"/>
              <a:t>mensen</a:t>
            </a:r>
            <a:r>
              <a:rPr lang="en-US"/>
              <a:t> met </a:t>
            </a:r>
            <a:r>
              <a:rPr lang="en-US" err="1"/>
              <a:t>problemen</a:t>
            </a:r>
            <a:r>
              <a:rPr lang="en-US"/>
              <a:t> op het </a:t>
            </a:r>
            <a:r>
              <a:rPr lang="en-US" err="1"/>
              <a:t>cognitieve</a:t>
            </a:r>
            <a:r>
              <a:rPr lang="en-US"/>
              <a:t> </a:t>
            </a:r>
            <a:r>
              <a:rPr lang="en-US" err="1"/>
              <a:t>vlak</a:t>
            </a:r>
            <a:r>
              <a:rPr lang="en-US"/>
              <a:t> </a:t>
            </a:r>
            <a:r>
              <a:rPr lang="en-US" err="1"/>
              <a:t>volgen</a:t>
            </a:r>
            <a:r>
              <a:rPr lang="en-US"/>
              <a:t>? </a:t>
            </a:r>
          </a:p>
          <a:p>
            <a:endParaRPr lang="en-US"/>
          </a:p>
        </p:txBody>
      </p:sp>
      <p:sp>
        <p:nvSpPr>
          <p:cNvPr id="4" name="Tijdelijke aanduiding voor dianumm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98AAB4-531B-47C3-9262-F2CB85F10939}"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70732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31</a:t>
            </a:fld>
            <a:endParaRPr lang="nl-NL"/>
          </a:p>
        </p:txBody>
      </p:sp>
    </p:spTree>
    <p:extLst>
      <p:ext uri="{BB962C8B-B14F-4D97-AF65-F5344CB8AC3E}">
        <p14:creationId xmlns:p14="http://schemas.microsoft.com/office/powerpoint/2010/main" val="895887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a:t>
            </a:fld>
            <a:endParaRPr lang="nl-NL"/>
          </a:p>
        </p:txBody>
      </p:sp>
    </p:spTree>
    <p:extLst>
      <p:ext uri="{BB962C8B-B14F-4D97-AF65-F5344CB8AC3E}">
        <p14:creationId xmlns:p14="http://schemas.microsoft.com/office/powerpoint/2010/main" val="6767760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err="1"/>
              <a:t>Herkennen</a:t>
            </a:r>
            <a:r>
              <a:rPr lang="en-US"/>
              <a:t>? </a:t>
            </a:r>
            <a:r>
              <a:rPr lang="en-US" err="1"/>
              <a:t>Komt</a:t>
            </a:r>
            <a:r>
              <a:rPr lang="en-US"/>
              <a:t> </a:t>
            </a:r>
            <a:r>
              <a:rPr lang="en-US" err="1"/>
              <a:t>deze</a:t>
            </a:r>
            <a:r>
              <a:rPr lang="en-US"/>
              <a:t> </a:t>
            </a:r>
            <a:r>
              <a:rPr lang="en-US" err="1"/>
              <a:t>informatie</a:t>
            </a:r>
            <a:r>
              <a:rPr lang="en-US"/>
              <a:t> </a:t>
            </a:r>
            <a:r>
              <a:rPr lang="en-US" err="1"/>
              <a:t>overeen</a:t>
            </a:r>
            <a:r>
              <a:rPr lang="en-US"/>
              <a:t> met de </a:t>
            </a:r>
            <a:r>
              <a:rPr lang="en-US" err="1"/>
              <a:t>zorg</a:t>
            </a:r>
            <a:r>
              <a:rPr lang="en-US"/>
              <a:t> die je </a:t>
            </a:r>
            <a:r>
              <a:rPr lang="en-US" err="1"/>
              <a:t>biedt</a:t>
            </a:r>
            <a:r>
              <a:rPr lang="en-US"/>
              <a:t>?</a:t>
            </a:r>
          </a:p>
          <a:p>
            <a:r>
              <a:rPr lang="en-US" err="1"/>
              <a:t>Begrijpen</a:t>
            </a:r>
            <a:r>
              <a:rPr lang="en-US"/>
              <a:t>? </a:t>
            </a:r>
            <a:r>
              <a:rPr lang="en-US" err="1"/>
              <a:t>Kun</a:t>
            </a:r>
            <a:r>
              <a:rPr lang="en-US"/>
              <a:t> je </a:t>
            </a:r>
            <a:r>
              <a:rPr lang="en-US" err="1"/>
              <a:t>verklaren</a:t>
            </a:r>
            <a:r>
              <a:rPr lang="en-US"/>
              <a:t> </a:t>
            </a:r>
            <a:r>
              <a:rPr lang="en-US" err="1"/>
              <a:t>waarom</a:t>
            </a:r>
            <a:r>
              <a:rPr lang="en-US"/>
              <a:t> </a:t>
            </a:r>
            <a:r>
              <a:rPr lang="en-US" err="1"/>
              <a:t>monitoren</a:t>
            </a:r>
            <a:r>
              <a:rPr lang="en-US"/>
              <a:t> </a:t>
            </a:r>
            <a:r>
              <a:rPr lang="en-US" err="1"/>
              <a:t>en</a:t>
            </a:r>
            <a:r>
              <a:rPr lang="en-US"/>
              <a:t> </a:t>
            </a:r>
            <a:r>
              <a:rPr lang="en-US" err="1"/>
              <a:t>bewaken</a:t>
            </a:r>
            <a:r>
              <a:rPr lang="en-US"/>
              <a:t> de </a:t>
            </a:r>
            <a:r>
              <a:rPr lang="en-US" err="1"/>
              <a:t>meest</a:t>
            </a:r>
            <a:r>
              <a:rPr lang="en-US"/>
              <a:t> </a:t>
            </a:r>
            <a:r>
              <a:rPr lang="en-US" err="1"/>
              <a:t>gekozen</a:t>
            </a:r>
            <a:r>
              <a:rPr lang="en-US"/>
              <a:t> </a:t>
            </a:r>
            <a:r>
              <a:rPr lang="en-US" err="1"/>
              <a:t>actie</a:t>
            </a:r>
            <a:r>
              <a:rPr lang="en-US"/>
              <a:t> is?</a:t>
            </a:r>
          </a:p>
          <a:p>
            <a:r>
              <a:rPr lang="en-US" err="1"/>
              <a:t>Waarderen</a:t>
            </a:r>
            <a:r>
              <a:rPr lang="en-US"/>
              <a:t>? </a:t>
            </a:r>
            <a:r>
              <a:rPr lang="en-US" err="1"/>
              <a:t>Voer</a:t>
            </a:r>
            <a:r>
              <a:rPr lang="en-US"/>
              <a:t> je de </a:t>
            </a:r>
            <a:r>
              <a:rPr lang="en-US" err="1"/>
              <a:t>juiste</a:t>
            </a:r>
            <a:r>
              <a:rPr lang="en-US"/>
              <a:t> </a:t>
            </a:r>
            <a:r>
              <a:rPr lang="en-US" err="1"/>
              <a:t>acties</a:t>
            </a:r>
            <a:r>
              <a:rPr lang="en-US"/>
              <a:t> </a:t>
            </a:r>
            <a:r>
              <a:rPr lang="en-US" err="1"/>
              <a:t>uit</a:t>
            </a:r>
            <a:r>
              <a:rPr lang="en-US"/>
              <a:t>? Wat </a:t>
            </a:r>
            <a:r>
              <a:rPr lang="en-US" err="1"/>
              <a:t>vind</a:t>
            </a:r>
            <a:r>
              <a:rPr lang="en-US"/>
              <a:t> je er van </a:t>
            </a:r>
            <a:r>
              <a:rPr lang="en-US" err="1"/>
              <a:t>dat</a:t>
            </a:r>
            <a:r>
              <a:rPr lang="en-US"/>
              <a:t> de </a:t>
            </a:r>
            <a:r>
              <a:rPr lang="en-US" err="1"/>
              <a:t>actie</a:t>
            </a:r>
            <a:r>
              <a:rPr lang="en-US"/>
              <a:t> </a:t>
            </a:r>
            <a:r>
              <a:rPr lang="en-US" err="1"/>
              <a:t>casemanagement</a:t>
            </a:r>
            <a:r>
              <a:rPr lang="en-US"/>
              <a:t> </a:t>
            </a:r>
            <a:r>
              <a:rPr lang="en-US" err="1"/>
              <a:t>bij</a:t>
            </a:r>
            <a:r>
              <a:rPr lang="en-US"/>
              <a:t> 15 % van de </a:t>
            </a:r>
            <a:r>
              <a:rPr lang="en-US" err="1"/>
              <a:t>clienten</a:t>
            </a:r>
            <a:r>
              <a:rPr lang="en-US"/>
              <a:t> die </a:t>
            </a:r>
            <a:r>
              <a:rPr lang="en-US" err="1"/>
              <a:t>zorg</a:t>
            </a:r>
            <a:r>
              <a:rPr lang="en-US"/>
              <a:t> </a:t>
            </a:r>
            <a:r>
              <a:rPr lang="en-US" err="1"/>
              <a:t>krijgen</a:t>
            </a:r>
            <a:r>
              <a:rPr lang="en-US"/>
              <a:t> </a:t>
            </a:r>
            <a:r>
              <a:rPr lang="en-US" err="1"/>
              <a:t>voor</a:t>
            </a:r>
            <a:r>
              <a:rPr lang="en-US"/>
              <a:t> ‘</a:t>
            </a:r>
            <a:r>
              <a:rPr lang="en-US" err="1"/>
              <a:t>cognitie</a:t>
            </a:r>
            <a:r>
              <a:rPr lang="en-US"/>
              <a:t>’ </a:t>
            </a:r>
            <a:r>
              <a:rPr lang="en-US" err="1"/>
              <a:t>wordt</a:t>
            </a:r>
            <a:r>
              <a:rPr lang="en-US"/>
              <a:t> </a:t>
            </a:r>
            <a:r>
              <a:rPr lang="en-US" err="1"/>
              <a:t>ingezet</a:t>
            </a:r>
            <a:r>
              <a:rPr lang="en-US"/>
              <a:t>? </a:t>
            </a:r>
            <a:r>
              <a:rPr lang="en-US" err="1"/>
              <a:t>En</a:t>
            </a:r>
            <a:r>
              <a:rPr lang="en-US"/>
              <a:t> </a:t>
            </a:r>
            <a:r>
              <a:rPr lang="en-US" err="1"/>
              <a:t>als</a:t>
            </a:r>
            <a:r>
              <a:rPr lang="en-US"/>
              <a:t> je </a:t>
            </a:r>
            <a:r>
              <a:rPr lang="en-US" err="1"/>
              <a:t>kijkt</a:t>
            </a:r>
            <a:r>
              <a:rPr lang="en-US"/>
              <a:t> </a:t>
            </a:r>
            <a:r>
              <a:rPr lang="en-US" err="1"/>
              <a:t>naar</a:t>
            </a:r>
            <a:r>
              <a:rPr lang="en-US"/>
              <a:t> de </a:t>
            </a:r>
            <a:r>
              <a:rPr lang="en-US" err="1"/>
              <a:t>actievlakken</a:t>
            </a:r>
            <a:r>
              <a:rPr lang="en-US"/>
              <a:t>, wat </a:t>
            </a:r>
            <a:r>
              <a:rPr lang="en-US" err="1"/>
              <a:t>vind</a:t>
            </a:r>
            <a:r>
              <a:rPr lang="en-US"/>
              <a:t> je </a:t>
            </a:r>
            <a:r>
              <a:rPr lang="en-US" err="1"/>
              <a:t>daar</a:t>
            </a:r>
            <a:r>
              <a:rPr lang="en-US"/>
              <a:t> dan van? Doe je de </a:t>
            </a:r>
            <a:r>
              <a:rPr lang="en-US" err="1"/>
              <a:t>juiste</a:t>
            </a:r>
            <a:r>
              <a:rPr lang="en-US"/>
              <a:t> </a:t>
            </a:r>
            <a:r>
              <a:rPr lang="en-US" err="1"/>
              <a:t>dingen</a:t>
            </a:r>
            <a:r>
              <a:rPr lang="en-US"/>
              <a:t> of </a:t>
            </a:r>
            <a:r>
              <a:rPr lang="en-US" err="1"/>
              <a:t>zou</a:t>
            </a:r>
            <a:r>
              <a:rPr lang="en-US"/>
              <a:t> het </a:t>
            </a:r>
            <a:r>
              <a:rPr lang="en-US" err="1"/>
              <a:t>anders</a:t>
            </a:r>
            <a:r>
              <a:rPr lang="en-US"/>
              <a:t> </a:t>
            </a:r>
            <a:r>
              <a:rPr lang="en-US" err="1"/>
              <a:t>kunnen</a:t>
            </a:r>
            <a:r>
              <a:rPr lang="en-US"/>
              <a:t> of </a:t>
            </a:r>
            <a:r>
              <a:rPr lang="en-US" err="1"/>
              <a:t>moeten</a:t>
            </a:r>
            <a:r>
              <a:rPr lang="en-US"/>
              <a:t>?</a:t>
            </a:r>
          </a:p>
          <a:p>
            <a:endParaRPr lang="en-US"/>
          </a:p>
          <a:p>
            <a:r>
              <a:rPr lang="en-US" err="1"/>
              <a:t>Handelen</a:t>
            </a:r>
            <a:r>
              <a:rPr lang="en-US"/>
              <a:t>? </a:t>
            </a:r>
            <a:r>
              <a:rPr lang="en-US" err="1"/>
              <a:t>Zijn</a:t>
            </a:r>
            <a:r>
              <a:rPr lang="en-US"/>
              <a:t> er </a:t>
            </a:r>
            <a:r>
              <a:rPr lang="en-US" err="1"/>
              <a:t>verbeterpunten</a:t>
            </a:r>
            <a:r>
              <a:rPr lang="en-US"/>
              <a:t> </a:t>
            </a:r>
            <a:r>
              <a:rPr lang="en-US" err="1"/>
              <a:t>als</a:t>
            </a:r>
            <a:r>
              <a:rPr lang="en-US"/>
              <a:t> het </a:t>
            </a:r>
            <a:r>
              <a:rPr lang="en-US" err="1"/>
              <a:t>gaat</a:t>
            </a:r>
            <a:r>
              <a:rPr lang="en-US"/>
              <a:t> om de </a:t>
            </a:r>
            <a:r>
              <a:rPr lang="en-US" err="1"/>
              <a:t>zorg</a:t>
            </a:r>
            <a:r>
              <a:rPr lang="en-US"/>
              <a:t> </a:t>
            </a:r>
            <a:r>
              <a:rPr lang="en-US" err="1"/>
              <a:t>bij</a:t>
            </a:r>
            <a:r>
              <a:rPr lang="en-US"/>
              <a:t> </a:t>
            </a:r>
            <a:r>
              <a:rPr lang="en-US" err="1"/>
              <a:t>clienten</a:t>
            </a:r>
            <a:r>
              <a:rPr lang="en-US"/>
              <a:t> met het </a:t>
            </a:r>
            <a:r>
              <a:rPr lang="en-US" err="1"/>
              <a:t>aandachtsgebied</a:t>
            </a:r>
            <a:r>
              <a:rPr lang="en-US"/>
              <a:t> </a:t>
            </a:r>
            <a:r>
              <a:rPr lang="en-US" err="1"/>
              <a:t>cognitie</a:t>
            </a:r>
            <a:r>
              <a:rPr lang="en-US"/>
              <a:t>? </a:t>
            </a:r>
          </a:p>
          <a:p>
            <a:endParaRPr lang="en-US"/>
          </a:p>
          <a:p>
            <a:endParaRPr lang="en-US"/>
          </a:p>
        </p:txBody>
      </p:sp>
      <p:sp>
        <p:nvSpPr>
          <p:cNvPr id="4" name="Tijdelijke aanduiding voor dianummer 3"/>
          <p:cNvSpPr>
            <a:spLocks noGrp="1"/>
          </p:cNvSpPr>
          <p:nvPr>
            <p:ph type="sldNum" sz="quarter" idx="5"/>
          </p:nvPr>
        </p:nvSpPr>
        <p:spPr/>
        <p:txBody>
          <a:bodyPr/>
          <a:lstStyle/>
          <a:p>
            <a:fld id="{9A98AAB4-531B-47C3-9262-F2CB85F10939}" type="slidenum">
              <a:rPr lang="nl-NL" smtClean="0"/>
              <a:t>32</a:t>
            </a:fld>
            <a:endParaRPr lang="nl-NL"/>
          </a:p>
        </p:txBody>
      </p:sp>
    </p:spTree>
    <p:extLst>
      <p:ext uri="{BB962C8B-B14F-4D97-AF65-F5344CB8AC3E}">
        <p14:creationId xmlns:p14="http://schemas.microsoft.com/office/powerpoint/2010/main" val="9990428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33</a:t>
            </a:fld>
            <a:endParaRPr lang="nl-NL"/>
          </a:p>
        </p:txBody>
      </p:sp>
    </p:spTree>
    <p:extLst>
      <p:ext uri="{BB962C8B-B14F-4D97-AF65-F5344CB8AC3E}">
        <p14:creationId xmlns:p14="http://schemas.microsoft.com/office/powerpoint/2010/main" val="3642799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Herkennen? Herken je deze aandachtsgebieden en kenmerken vanuit de praktijk? Mis je misschien een aandachtsgebied die je wel verwacht had in de top 5? Klopt het dat beide teams weinig op leefeenheid uitvoeren?</a:t>
            </a:r>
          </a:p>
          <a:p>
            <a:endParaRPr lang="nl-NL" noProof="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a:t>Begrijpen? Kun je verklaren waar de verschillen in aandachtsgebieden vandaan komen?</a:t>
            </a:r>
          </a:p>
          <a:p>
            <a:r>
              <a:rPr lang="nl-NL" noProof="0"/>
              <a:t>Zijn er misschien teamafspraken gemaakt over het gebruik van een bepaald aandachtsgebied, waardoor deze wel/niet in de top 5 staat? Of leg je sommige aandachtsgebieden niet vast omdat je hier meteen al een actie op hebt uitgezet en het probleem daarmee meteen hebt opgelost, waardoor opname in het zorgplan niet noodzakelijk is? </a:t>
            </a:r>
          </a:p>
          <a:p>
            <a:endParaRPr lang="nl-NL" noProof="0"/>
          </a:p>
          <a:p>
            <a:r>
              <a:rPr lang="nl-NL" noProof="0"/>
              <a:t>Waarderen? Wat vind je van deze gegevens? Als je kijkt naar deze aandachtsgebieden, vind je dan dat je de juiste zorg biedt? Of vind je dat je de zorg niet op de juiste manier vastlegt? Past de geboden zorg bij de visie van de zorgorganisatie? En als je kijkt naar preventie, wat vind je dan van de cijfers bij actueel, gezondheidsbevordering en potentieel?</a:t>
            </a:r>
          </a:p>
          <a:p>
            <a:endParaRPr lang="nl-NL" noProof="0"/>
          </a:p>
          <a:p>
            <a:r>
              <a:rPr lang="nl-NL" noProof="0"/>
              <a:t>Handelen? Is het nodig om te handelen op basis van deze gegevens? Als deze gegevens niet overeenkomen met de praktijk, wat wil je dan verbeteren? Is scholing bijvoorbeeld wenselijk? Moeten er nieuwe afspraken gemaakt worden over het vastleggen van zorg? Of over hoe we preventie toepassen in het werk?</a:t>
            </a:r>
          </a:p>
          <a:p>
            <a:endParaRPr lang="nl-NL" noProof="0"/>
          </a:p>
          <a:p>
            <a:endParaRPr lang="en-US"/>
          </a:p>
        </p:txBody>
      </p:sp>
      <p:sp>
        <p:nvSpPr>
          <p:cNvPr id="4" name="Tijdelijke aanduiding voor dianummer 3"/>
          <p:cNvSpPr>
            <a:spLocks noGrp="1"/>
          </p:cNvSpPr>
          <p:nvPr>
            <p:ph type="sldNum" sz="quarter" idx="5"/>
          </p:nvPr>
        </p:nvSpPr>
        <p:spPr/>
        <p:txBody>
          <a:bodyPr/>
          <a:lstStyle/>
          <a:p>
            <a:fld id="{9A98AAB4-531B-47C3-9262-F2CB85F10939}" type="slidenum">
              <a:rPr lang="nl-NL" smtClean="0"/>
              <a:t>34</a:t>
            </a:fld>
            <a:endParaRPr lang="nl-NL"/>
          </a:p>
        </p:txBody>
      </p:sp>
    </p:spTree>
    <p:extLst>
      <p:ext uri="{BB962C8B-B14F-4D97-AF65-F5344CB8AC3E}">
        <p14:creationId xmlns:p14="http://schemas.microsoft.com/office/powerpoint/2010/main" val="16740620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35</a:t>
            </a:fld>
            <a:endParaRPr lang="nl-NL"/>
          </a:p>
        </p:txBody>
      </p:sp>
    </p:spTree>
    <p:extLst>
      <p:ext uri="{BB962C8B-B14F-4D97-AF65-F5344CB8AC3E}">
        <p14:creationId xmlns:p14="http://schemas.microsoft.com/office/powerpoint/2010/main" val="464878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Anekdote Florence Nightingale</a:t>
            </a:r>
          </a:p>
          <a:p>
            <a:r>
              <a:rPr lang="nl-NL"/>
              <a:t>-&gt; Beroemde verpleegkundige voor haar tijd. Maar wat velen niet weten, óók een briljante statistica.  En in haar vakgebied destijds al bezig met data en datavisualisatie. Zo kwam Florence erachter dat tijdens de Krimoorlog de meeste slachtoffers niet aan oorlogsverwondingen overleden, maar aan ‘vermijdbare ziektes’. Met ‘vermijdbare ziektes’ doelt Florence met name op de slechte hygiëne waardoor infecties de grootste doodsoorzaak was in plaats van schotwonden. Om haar bevindingen goed over te brengen, maakte zij de verzamelde data visueel in een ‘taartdiagram’ . Een van de allereerste gedocumenteerde taartdiagrammen.. </a:t>
            </a:r>
          </a:p>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4</a:t>
            </a:fld>
            <a:endParaRPr lang="nl-NL"/>
          </a:p>
        </p:txBody>
      </p:sp>
    </p:spTree>
    <p:extLst>
      <p:ext uri="{BB962C8B-B14F-4D97-AF65-F5344CB8AC3E}">
        <p14:creationId xmlns:p14="http://schemas.microsoft.com/office/powerpoint/2010/main" val="1869453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5</a:t>
            </a:fld>
            <a:endParaRPr lang="nl-NL"/>
          </a:p>
        </p:txBody>
      </p:sp>
    </p:spTree>
    <p:extLst>
      <p:ext uri="{BB962C8B-B14F-4D97-AF65-F5344CB8AC3E}">
        <p14:creationId xmlns:p14="http://schemas.microsoft.com/office/powerpoint/2010/main" val="1228235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6</a:t>
            </a:fld>
            <a:endParaRPr lang="nl-NL"/>
          </a:p>
        </p:txBody>
      </p:sp>
    </p:spTree>
    <p:extLst>
      <p:ext uri="{BB962C8B-B14F-4D97-AF65-F5344CB8AC3E}">
        <p14:creationId xmlns:p14="http://schemas.microsoft.com/office/powerpoint/2010/main" val="689805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NL"/>
          </a:p>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7</a:t>
            </a:fld>
            <a:endParaRPr lang="nl-NL"/>
          </a:p>
        </p:txBody>
      </p:sp>
    </p:spTree>
    <p:extLst>
      <p:ext uri="{BB962C8B-B14F-4D97-AF65-F5344CB8AC3E}">
        <p14:creationId xmlns:p14="http://schemas.microsoft.com/office/powerpoint/2010/main" val="756442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8</a:t>
            </a:fld>
            <a:endParaRPr lang="nl-NL"/>
          </a:p>
        </p:txBody>
      </p:sp>
    </p:spTree>
    <p:extLst>
      <p:ext uri="{BB962C8B-B14F-4D97-AF65-F5344CB8AC3E}">
        <p14:creationId xmlns:p14="http://schemas.microsoft.com/office/powerpoint/2010/main" val="3089355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9</a:t>
            </a:fld>
            <a:endParaRPr lang="nl-NL"/>
          </a:p>
        </p:txBody>
      </p:sp>
    </p:spTree>
    <p:extLst>
      <p:ext uri="{BB962C8B-B14F-4D97-AF65-F5344CB8AC3E}">
        <p14:creationId xmlns:p14="http://schemas.microsoft.com/office/powerpoint/2010/main" val="997690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66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none" spc="0" baseline="0">
                <a:solidFill>
                  <a:schemeClr val="tx1"/>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7197B925-A635-40C5-BFDD-C98B24CAFADF}"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F48170A5-C7D3-4D2B-B56B-D35B9EBF8204}"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305295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EF9D0A1-50BE-4413-BCBA-CA404FE7730B}"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826813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4092CFE9-927F-49FA-A568-39EA6E6130F8}"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528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015FBF8C-4F93-4EFE-85F6-313E8F48B832}"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3823115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FCBA164-D40C-4A1E-A8FA-CAACC05CB5B2}"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0160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2B4F3A86-9B9B-413A-B6D6-1E7B332D7059}" type="datetime1">
              <a:rPr lang="nl-NL" smtClean="0"/>
              <a:t>3-5-2022</a:t>
            </a:fld>
            <a:endParaRPr lang="nl-NL"/>
          </a:p>
        </p:txBody>
      </p:sp>
      <p:sp>
        <p:nvSpPr>
          <p:cNvPr id="6" name="Footer Placeholder 5"/>
          <p:cNvSpPr>
            <a:spLocks noGrp="1"/>
          </p:cNvSpPr>
          <p:nvPr>
            <p:ph type="ftr" sz="quarter" idx="11"/>
          </p:nvPr>
        </p:nvSpPr>
        <p:spPr/>
        <p:txBody>
          <a:bodyPr/>
          <a:lstStyle/>
          <a:p>
            <a:r>
              <a:rPr lang="nl-NL"/>
              <a:t>Datagedreven werken met Omaha System, maart 2022</a:t>
            </a:r>
          </a:p>
        </p:txBody>
      </p:sp>
      <p:sp>
        <p:nvSpPr>
          <p:cNvPr id="7" name="Slide Number Placeholder 6"/>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326370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E731B62-6FA1-4443-B5D3-27CFD9B634A0}" type="datetime1">
              <a:rPr lang="nl-NL" smtClean="0"/>
              <a:t>3-5-2022</a:t>
            </a:fld>
            <a:endParaRPr lang="nl-NL"/>
          </a:p>
        </p:txBody>
      </p:sp>
      <p:sp>
        <p:nvSpPr>
          <p:cNvPr id="8" name="Footer Placeholder 7"/>
          <p:cNvSpPr>
            <a:spLocks noGrp="1"/>
          </p:cNvSpPr>
          <p:nvPr>
            <p:ph type="ftr" sz="quarter" idx="11"/>
          </p:nvPr>
        </p:nvSpPr>
        <p:spPr/>
        <p:txBody>
          <a:bodyPr/>
          <a:lstStyle/>
          <a:p>
            <a:r>
              <a:rPr lang="nl-NL"/>
              <a:t>Datagedreven werken met Omaha System, maart 2022</a:t>
            </a:r>
          </a:p>
        </p:txBody>
      </p:sp>
      <p:sp>
        <p:nvSpPr>
          <p:cNvPr id="9" name="Slide Number Placeholder 8"/>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360767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8C08E86B-A37B-4B17-B610-391C2C775F79}" type="datetime1">
              <a:rPr lang="nl-NL" smtClean="0"/>
              <a:t>3-5-2022</a:t>
            </a:fld>
            <a:endParaRPr lang="nl-NL"/>
          </a:p>
        </p:txBody>
      </p:sp>
      <p:sp>
        <p:nvSpPr>
          <p:cNvPr id="4" name="Footer Placeholder 3"/>
          <p:cNvSpPr>
            <a:spLocks noGrp="1"/>
          </p:cNvSpPr>
          <p:nvPr>
            <p:ph type="ftr" sz="quarter" idx="11"/>
          </p:nvPr>
        </p:nvSpPr>
        <p:spPr/>
        <p:txBody>
          <a:bodyPr/>
          <a:lstStyle/>
          <a:p>
            <a:r>
              <a:rPr lang="nl-NL"/>
              <a:t>Datagedreven werken met Omaha System, maart 2022</a:t>
            </a:r>
          </a:p>
        </p:txBody>
      </p:sp>
      <p:sp>
        <p:nvSpPr>
          <p:cNvPr id="5" name="Slide Number Placeholder 4"/>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49556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6B73B85-E30E-485D-AED5-0AFFB54745CD}" type="datetime1">
              <a:rPr lang="nl-NL" smtClean="0"/>
              <a:t>3-5-2022</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r>
              <a:rPr lang="nl-NL"/>
              <a:t>Datagedreven werken met Omaha System, maart 2022</a:t>
            </a:r>
          </a:p>
        </p:txBody>
      </p:sp>
      <p:sp>
        <p:nvSpPr>
          <p:cNvPr id="9" name="Slide Number Placeholder 8"/>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797690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AF1F0B8-9FBC-4E01-B74E-4F506EB38CED}" type="datetime1">
              <a:rPr lang="nl-NL" smtClean="0"/>
              <a:t>3-5-2022</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nl-NL"/>
              <a:t>Datagedreven werken met Omaha System, maart 2022</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a:t>
            </a:fld>
            <a:endParaRPr lang="nl-NL"/>
          </a:p>
        </p:txBody>
      </p:sp>
    </p:spTree>
    <p:extLst>
      <p:ext uri="{BB962C8B-B14F-4D97-AF65-F5344CB8AC3E}">
        <p14:creationId xmlns:p14="http://schemas.microsoft.com/office/powerpoint/2010/main" val="290373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marL="0">
              <a:lnSpc>
                <a:spcPct val="150000"/>
              </a:lnSpc>
              <a:defRPr sz="3600"/>
            </a:lvl1pPr>
          </a:lstStyle>
          <a:p>
            <a:r>
              <a:rPr lang="nl-NL"/>
              <a:t>Klik om stijl te bewerken</a:t>
            </a:r>
            <a:endParaRPr lang="en-US"/>
          </a:p>
        </p:txBody>
      </p:sp>
      <p:sp>
        <p:nvSpPr>
          <p:cNvPr id="3" name="Content Placeholder 2"/>
          <p:cNvSpPr>
            <a:spLocks noGrp="1"/>
          </p:cNvSpPr>
          <p:nvPr>
            <p:ph idx="1"/>
          </p:nvPr>
        </p:nvSpPr>
        <p:spPr/>
        <p:txBody>
          <a:bodyPr/>
          <a:lstStyle>
            <a:lvl1pPr>
              <a:lnSpc>
                <a:spcPct val="150000"/>
              </a:lnSpc>
              <a:defRPr>
                <a:solidFill>
                  <a:schemeClr val="tx1"/>
                </a:solidFill>
              </a:defRPr>
            </a:lvl1pPr>
            <a:lvl2pPr>
              <a:lnSpc>
                <a:spcPct val="150000"/>
              </a:lnSpc>
              <a:defRPr>
                <a:solidFill>
                  <a:schemeClr val="tx1"/>
                </a:solidFill>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A50F4CD6-C40D-42AA-8668-089458E8C5A6}"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5601704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1EE93B2-379B-4E1F-9632-6D13C9698BDC}" type="datetime1">
              <a:rPr lang="nl-NL" smtClean="0"/>
              <a:t>3-5-2022</a:t>
            </a:fld>
            <a:endParaRPr lang="nl-NL"/>
          </a:p>
        </p:txBody>
      </p:sp>
      <p:sp>
        <p:nvSpPr>
          <p:cNvPr id="6" name="Footer Placeholder 5"/>
          <p:cNvSpPr>
            <a:spLocks noGrp="1"/>
          </p:cNvSpPr>
          <p:nvPr>
            <p:ph type="ftr" sz="quarter" idx="11"/>
          </p:nvPr>
        </p:nvSpPr>
        <p:spPr/>
        <p:txBody>
          <a:bodyPr/>
          <a:lstStyle/>
          <a:p>
            <a:r>
              <a:rPr lang="nl-NL"/>
              <a:t>Datagedreven werken met Omaha System, maart 2022</a:t>
            </a:r>
          </a:p>
        </p:txBody>
      </p:sp>
      <p:sp>
        <p:nvSpPr>
          <p:cNvPr id="7" name="Slide Number Placeholder 6"/>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2340198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679FF460-2AE7-457B-8754-AF9A69D1259A}"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774658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5388D356-CC08-4FA2-A702-E1D2F135C4AC}"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1905434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6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94AF062-DB05-4FEE-96D7-3ECB4CCBB51A}" type="datetime1">
              <a:rPr lang="nl-NL" smtClean="0"/>
              <a:t>3-5-2022</a:t>
            </a:fld>
            <a:endParaRPr lang="nl-NL"/>
          </a:p>
        </p:txBody>
      </p:sp>
      <p:sp>
        <p:nvSpPr>
          <p:cNvPr id="5" name="Footer Placeholder 4"/>
          <p:cNvSpPr>
            <a:spLocks noGrp="1"/>
          </p:cNvSpPr>
          <p:nvPr>
            <p:ph type="ftr" sz="quarter" idx="11"/>
          </p:nvPr>
        </p:nvSpPr>
        <p:spPr/>
        <p:txBody>
          <a:bodyPr/>
          <a:lstStyle/>
          <a:p>
            <a:r>
              <a:rPr lang="nl-NL"/>
              <a:t>Datagedreven werken met Omaha System, maart 2022</a:t>
            </a:r>
          </a:p>
        </p:txBody>
      </p:sp>
      <p:sp>
        <p:nvSpPr>
          <p:cNvPr id="6" name="Slide Number Placeholder 5"/>
          <p:cNvSpPr>
            <a:spLocks noGrp="1"/>
          </p:cNvSpPr>
          <p:nvPr>
            <p:ph type="sldNum" sz="quarter" idx="12"/>
          </p:nvPr>
        </p:nvSpPr>
        <p:spPr/>
        <p:txBody>
          <a:bodyPr/>
          <a:lstStyle/>
          <a:p>
            <a:fld id="{9F602094-AE16-4403-8978-AF7F804E90CD}" type="slidenum">
              <a:rPr lang="nl-NL" smtClean="0"/>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5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nchor="ctr">
            <a:normAutofit/>
          </a:bodyPr>
          <a:lstStyle>
            <a:lvl1pPr>
              <a:lnSpc>
                <a:spcPct val="150000"/>
              </a:lnSpc>
              <a:defRPr sz="3600"/>
            </a:lvl1p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lvl1pPr>
              <a:lnSpc>
                <a:spcPct val="150000"/>
              </a:lnSpc>
              <a:defRPr>
                <a:solidFill>
                  <a:schemeClr val="tx1"/>
                </a:solidFill>
              </a:defRPr>
            </a:lvl1pPr>
            <a:lvl2pPr>
              <a:lnSpc>
                <a:spcPct val="150000"/>
              </a:lnSpc>
              <a:defRPr>
                <a:solidFill>
                  <a:schemeClr val="tx1"/>
                </a:solidFill>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AE400D9-330B-4F77-8858-009DDF5E43B8}" type="datetime1">
              <a:rPr lang="nl-NL" smtClean="0"/>
              <a:t>3-5-2022</a:t>
            </a:fld>
            <a:endParaRPr lang="nl-NL"/>
          </a:p>
        </p:txBody>
      </p:sp>
      <p:sp>
        <p:nvSpPr>
          <p:cNvPr id="6" name="Footer Placeholder 5"/>
          <p:cNvSpPr>
            <a:spLocks noGrp="1"/>
          </p:cNvSpPr>
          <p:nvPr>
            <p:ph type="ftr" sz="quarter" idx="11"/>
          </p:nvPr>
        </p:nvSpPr>
        <p:spPr/>
        <p:txBody>
          <a:bodyPr/>
          <a:lstStyle/>
          <a:p>
            <a:r>
              <a:rPr lang="nl-NL"/>
              <a:t>Datagedreven werken met Omaha System, maart 2022</a:t>
            </a:r>
          </a:p>
        </p:txBody>
      </p:sp>
      <p:sp>
        <p:nvSpPr>
          <p:cNvPr id="7" name="Slide Number Placeholder 6"/>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41932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nchor="ctr">
            <a:normAutofit/>
          </a:bodyPr>
          <a:lstStyle>
            <a:lvl1pPr>
              <a:defRPr sz="3600"/>
            </a:lvl1p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8F178485-37B2-44FD-A40E-57828B5D8A0C}" type="datetime1">
              <a:rPr lang="nl-NL" smtClean="0"/>
              <a:t>3-5-2022</a:t>
            </a:fld>
            <a:endParaRPr lang="nl-NL"/>
          </a:p>
        </p:txBody>
      </p:sp>
      <p:sp>
        <p:nvSpPr>
          <p:cNvPr id="8" name="Footer Placeholder 7"/>
          <p:cNvSpPr>
            <a:spLocks noGrp="1"/>
          </p:cNvSpPr>
          <p:nvPr>
            <p:ph type="ftr" sz="quarter" idx="11"/>
          </p:nvPr>
        </p:nvSpPr>
        <p:spPr/>
        <p:txBody>
          <a:bodyPr/>
          <a:lstStyle/>
          <a:p>
            <a:r>
              <a:rPr lang="nl-NL"/>
              <a:t>Datagedreven werken met Omaha System, maart 2022</a:t>
            </a:r>
          </a:p>
        </p:txBody>
      </p:sp>
      <p:sp>
        <p:nvSpPr>
          <p:cNvPr id="9" name="Slide Number Placeholder 8"/>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4112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nl-NL"/>
              <a:t>Klik om stijl te bewerken</a:t>
            </a:r>
            <a:endParaRPr lang="en-US"/>
          </a:p>
        </p:txBody>
      </p:sp>
      <p:sp>
        <p:nvSpPr>
          <p:cNvPr id="3" name="Date Placeholder 2"/>
          <p:cNvSpPr>
            <a:spLocks noGrp="1"/>
          </p:cNvSpPr>
          <p:nvPr>
            <p:ph type="dt" sz="half" idx="10"/>
          </p:nvPr>
        </p:nvSpPr>
        <p:spPr/>
        <p:txBody>
          <a:bodyPr/>
          <a:lstStyle/>
          <a:p>
            <a:fld id="{BB19B5CB-8BB8-4669-AD51-51C29461DB12}" type="datetime1">
              <a:rPr lang="nl-NL" smtClean="0"/>
              <a:t>3-5-2022</a:t>
            </a:fld>
            <a:endParaRPr lang="nl-NL"/>
          </a:p>
        </p:txBody>
      </p:sp>
      <p:sp>
        <p:nvSpPr>
          <p:cNvPr id="4" name="Footer Placeholder 3"/>
          <p:cNvSpPr>
            <a:spLocks noGrp="1"/>
          </p:cNvSpPr>
          <p:nvPr>
            <p:ph type="ftr" sz="quarter" idx="11"/>
          </p:nvPr>
        </p:nvSpPr>
        <p:spPr/>
        <p:txBody>
          <a:bodyPr/>
          <a:lstStyle/>
          <a:p>
            <a:r>
              <a:rPr lang="nl-NL"/>
              <a:t>Datagedreven werken met Omaha System, maart 2022</a:t>
            </a:r>
          </a:p>
        </p:txBody>
      </p:sp>
      <p:sp>
        <p:nvSpPr>
          <p:cNvPr id="5" name="Slide Number Placeholder 4"/>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241804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F811F37-8336-4A7C-B12E-FA997E58444E}" type="datetime1">
              <a:rPr lang="nl-NL" smtClean="0"/>
              <a:t>3-5-2022</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r>
              <a:rPr lang="nl-NL"/>
              <a:t>Datagedreven werken met Omaha System, maart 2022</a:t>
            </a:r>
          </a:p>
        </p:txBody>
      </p:sp>
      <p:sp>
        <p:nvSpPr>
          <p:cNvPr id="9" name="Slide Number Placeholder 8"/>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283994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BFABEB-DB88-483D-9C16-0C8B60452B07}" type="datetime1">
              <a:rPr lang="nl-NL" smtClean="0"/>
              <a:t>3-5-2022</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nl-NL"/>
              <a:t>Datagedreven werken met Omaha System, maart 2022</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a:t>
            </a:fld>
            <a:endParaRPr lang="nl-NL"/>
          </a:p>
        </p:txBody>
      </p:sp>
    </p:spTree>
    <p:extLst>
      <p:ext uri="{BB962C8B-B14F-4D97-AF65-F5344CB8AC3E}">
        <p14:creationId xmlns:p14="http://schemas.microsoft.com/office/powerpoint/2010/main" val="130962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8508B4F-7ED5-4F7A-BBCF-19545A9F6E97}" type="datetime1">
              <a:rPr lang="nl-NL" smtClean="0"/>
              <a:t>3-5-2022</a:t>
            </a:fld>
            <a:endParaRPr lang="nl-NL"/>
          </a:p>
        </p:txBody>
      </p:sp>
      <p:sp>
        <p:nvSpPr>
          <p:cNvPr id="6" name="Footer Placeholder 5"/>
          <p:cNvSpPr>
            <a:spLocks noGrp="1"/>
          </p:cNvSpPr>
          <p:nvPr>
            <p:ph type="ftr" sz="quarter" idx="11"/>
          </p:nvPr>
        </p:nvSpPr>
        <p:spPr/>
        <p:txBody>
          <a:bodyPr/>
          <a:lstStyle/>
          <a:p>
            <a:r>
              <a:rPr lang="nl-NL"/>
              <a:t>Datagedreven werken met Omaha System, maart 2022</a:t>
            </a:r>
          </a:p>
        </p:txBody>
      </p:sp>
      <p:sp>
        <p:nvSpPr>
          <p:cNvPr id="7" name="Slide Number Placeholder 6"/>
          <p:cNvSpPr>
            <a:spLocks noGrp="1"/>
          </p:cNvSpPr>
          <p:nvPr>
            <p:ph type="sldNum" sz="quarter" idx="12"/>
          </p:nvPr>
        </p:nvSpPr>
        <p:spPr/>
        <p:txBody>
          <a:bodyPr/>
          <a:lstStyle/>
          <a:p>
            <a:fld id="{9F602094-AE16-4403-8978-AF7F804E90CD}" type="slidenum">
              <a:rPr lang="nl-NL" smtClean="0"/>
              <a:t>‹#›</a:t>
            </a:fld>
            <a:endParaRPr lang="nl-NL"/>
          </a:p>
        </p:txBody>
      </p:sp>
    </p:spTree>
    <p:extLst>
      <p:ext uri="{BB962C8B-B14F-4D97-AF65-F5344CB8AC3E}">
        <p14:creationId xmlns:p14="http://schemas.microsoft.com/office/powerpoint/2010/main" val="31768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BF66D69-28D2-458F-851C-5C2A8BA66751}" type="datetime1">
              <a:rPr lang="nl-NL" smtClean="0"/>
              <a:t>3-5-2022</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nl-NL"/>
              <a:t>Datagedreven werken met Omaha System, maart 2022</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100903914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sldNum="0" hdr="0" dt="0"/>
  <p:txStyles>
    <p:titleStyle>
      <a:lvl1pPr algn="l" defTabSz="914400" rtl="0" eaLnBrk="1" latinLnBrk="0" hangingPunct="1">
        <a:lnSpc>
          <a:spcPct val="85000"/>
        </a:lnSpc>
        <a:spcBef>
          <a:spcPct val="0"/>
        </a:spcBef>
        <a:buNone/>
        <a:defRPr sz="40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5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5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5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5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5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EBD39BF-CB66-4DDC-8B47-C9B24BC3C2F3}" type="datetime1">
              <a:rPr lang="nl-NL" smtClean="0"/>
              <a:t>3-5-2022</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nl-NL"/>
              <a:t>Datagedreven werken met Omaha System, maart 2022</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38116439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5391A9C-E253-41A4-8623-BEA430623B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4460" y="508701"/>
            <a:ext cx="2440577" cy="1098261"/>
          </a:xfrm>
          <a:prstGeom prst="rect">
            <a:avLst/>
          </a:prstGeom>
        </p:spPr>
      </p:pic>
      <p:sp>
        <p:nvSpPr>
          <p:cNvPr id="2" name="Titel 1"/>
          <p:cNvSpPr>
            <a:spLocks noGrp="1"/>
          </p:cNvSpPr>
          <p:nvPr>
            <p:ph type="ctrTitle"/>
          </p:nvPr>
        </p:nvSpPr>
        <p:spPr>
          <a:xfrm>
            <a:off x="1097280" y="758952"/>
            <a:ext cx="10058400" cy="3566160"/>
          </a:xfrm>
        </p:spPr>
        <p:txBody>
          <a:bodyPr>
            <a:normAutofit/>
          </a:bodyPr>
          <a:lstStyle/>
          <a:p>
            <a:r>
              <a:rPr lang="nl-NL" spc="0">
                <a:solidFill>
                  <a:srgbClr val="007A7E"/>
                </a:solidFill>
              </a:rPr>
              <a:t>Datagedreven</a:t>
            </a:r>
            <a:r>
              <a:rPr lang="nl-NL">
                <a:solidFill>
                  <a:srgbClr val="007A7E"/>
                </a:solidFill>
              </a:rPr>
              <a:t> werken met Omaha System</a:t>
            </a:r>
          </a:p>
        </p:txBody>
      </p:sp>
      <p:sp>
        <p:nvSpPr>
          <p:cNvPr id="3" name="Ondertitel 2"/>
          <p:cNvSpPr>
            <a:spLocks noGrp="1"/>
          </p:cNvSpPr>
          <p:nvPr>
            <p:ph type="subTitle" idx="1"/>
          </p:nvPr>
        </p:nvSpPr>
        <p:spPr>
          <a:xfrm>
            <a:off x="1100051" y="4455620"/>
            <a:ext cx="10058400" cy="1143000"/>
          </a:xfrm>
        </p:spPr>
        <p:txBody>
          <a:bodyPr vert="horz" lIns="91440" tIns="45720" rIns="91440" bIns="45720" rtlCol="0" anchor="t">
            <a:normAutofit fontScale="25000" lnSpcReduction="20000"/>
          </a:bodyPr>
          <a:lstStyle/>
          <a:p>
            <a:r>
              <a:rPr lang="nl-NL" sz="7200"/>
              <a:t>P</a:t>
            </a:r>
            <a:r>
              <a:rPr lang="nl-NL" sz="7200" cap="none" spc="0"/>
              <a:t>resentatie voor ondersteuning bij de </a:t>
            </a:r>
            <a:r>
              <a:rPr lang="nl-NL" sz="7200"/>
              <a:t>lesmodule </a:t>
            </a:r>
            <a:endParaRPr lang="nl-NL" sz="7200" cap="none" spc="0"/>
          </a:p>
          <a:p>
            <a:r>
              <a:rPr lang="nl-NL" sz="7200" b="1"/>
              <a:t>Stichting Omaha System Support</a:t>
            </a:r>
            <a:r>
              <a:rPr lang="nl-NL" sz="7200"/>
              <a:t>, mei</a:t>
            </a:r>
            <a:r>
              <a:rPr lang="nl-NL" sz="7200" cap="none" spc="0"/>
              <a:t> 2022</a:t>
            </a:r>
            <a:endParaRPr lang="nl-NL" sz="7200" cap="none" spc="0">
              <a:cs typeface="Arial"/>
            </a:endParaRPr>
          </a:p>
          <a:p>
            <a:endParaRPr lang="nl-NL"/>
          </a:p>
        </p:txBody>
      </p:sp>
    </p:spTree>
    <p:extLst>
      <p:ext uri="{BB962C8B-B14F-4D97-AF65-F5344CB8AC3E}">
        <p14:creationId xmlns:p14="http://schemas.microsoft.com/office/powerpoint/2010/main" val="3663571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lstStyle/>
          <a:p>
            <a:r>
              <a:rPr lang="nl-NL">
                <a:solidFill>
                  <a:srgbClr val="0BB5B7"/>
                </a:solidFill>
              </a:rPr>
              <a:t>Classificatiesysteem Omaha System</a:t>
            </a:r>
          </a:p>
        </p:txBody>
      </p:sp>
      <p:sp>
        <p:nvSpPr>
          <p:cNvPr id="3" name="Tijdelijke aanduiding voor inhoud 2"/>
          <p:cNvSpPr>
            <a:spLocks noGrp="1"/>
          </p:cNvSpPr>
          <p:nvPr>
            <p:ph idx="1"/>
          </p:nvPr>
        </p:nvSpPr>
        <p:spPr>
          <a:xfrm>
            <a:off x="1097280" y="1845734"/>
            <a:ext cx="10058400" cy="4023360"/>
          </a:xfrm>
        </p:spPr>
        <p:txBody>
          <a:bodyPr vert="horz" lIns="91440" tIns="45720" rIns="91440" bIns="45720" rtlCol="0" anchor="ctr">
            <a:normAutofit/>
          </a:bodyPr>
          <a:lstStyle/>
          <a:p>
            <a:pPr>
              <a:buFont typeface="Arial" panose="020B0604020202020204" pitchFamily="34" charset="0"/>
              <a:buChar char="•"/>
            </a:pPr>
            <a:r>
              <a:rPr lang="nl-NL" sz="1800"/>
              <a:t>Ontwikkeld in de Verenigde Staten (wetenschappelijk onderbouwd)</a:t>
            </a:r>
          </a:p>
          <a:p>
            <a:pPr>
              <a:buFont typeface="Arial" panose="020B0604020202020204" pitchFamily="34" charset="0"/>
              <a:buChar char="•"/>
            </a:pPr>
            <a:r>
              <a:rPr lang="nl-NL" sz="1800"/>
              <a:t>Wordt in meer dan 20 landen gebruikt</a:t>
            </a:r>
          </a:p>
          <a:p>
            <a:pPr>
              <a:buFont typeface="Arial" panose="020B0604020202020204" pitchFamily="34" charset="0"/>
              <a:buChar char="•"/>
            </a:pPr>
            <a:r>
              <a:rPr lang="nl-NL" sz="1800"/>
              <a:t>Sinds 2015 in gebruik in Nederland</a:t>
            </a:r>
          </a:p>
          <a:p>
            <a:pPr lvl="1">
              <a:buFont typeface="Arial" panose="020B0604020202020204" pitchFamily="34" charset="0"/>
              <a:buChar char="•"/>
            </a:pPr>
            <a:r>
              <a:rPr lang="nl-NL"/>
              <a:t>80% van wijkverpleging gebruikt classificatiesysteem Omaha System (</a:t>
            </a:r>
            <a:r>
              <a:rPr lang="nl-NL" err="1"/>
              <a:t>NZa</a:t>
            </a:r>
            <a:r>
              <a:rPr lang="nl-NL"/>
              <a:t>, 2019) </a:t>
            </a:r>
          </a:p>
          <a:p>
            <a:pPr lvl="1">
              <a:buFont typeface="Arial" panose="020B0604020202020204" pitchFamily="34" charset="0"/>
              <a:buChar char="•"/>
            </a:pPr>
            <a:r>
              <a:rPr lang="nl-NL"/>
              <a:t>Ook gebruikt door verpleeghuizen</a:t>
            </a:r>
          </a:p>
        </p:txBody>
      </p:sp>
      <p:sp>
        <p:nvSpPr>
          <p:cNvPr id="4" name="Tijdelijke aanduiding voor voettekst 3">
            <a:extLst>
              <a:ext uri="{FF2B5EF4-FFF2-40B4-BE49-F238E27FC236}">
                <a16:creationId xmlns:a16="http://schemas.microsoft.com/office/drawing/2014/main" id="{E0B5F5C2-5A01-424C-B639-FE2B1C83E23D}"/>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609871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a:solidFill>
                  <a:srgbClr val="0BB5B7"/>
                </a:solidFill>
              </a:rPr>
              <a:t>Omaha System bestaat uit drie onderdelen</a:t>
            </a: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39016824"/>
              </p:ext>
            </p:extLst>
          </p:nvPr>
        </p:nvGraphicFramePr>
        <p:xfrm>
          <a:off x="1193800" y="1600201"/>
          <a:ext cx="9961880" cy="4686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jdelijke aanduiding voor voettekst 2">
            <a:extLst>
              <a:ext uri="{FF2B5EF4-FFF2-40B4-BE49-F238E27FC236}">
                <a16:creationId xmlns:a16="http://schemas.microsoft.com/office/drawing/2014/main" id="{3AC50255-45CD-4CC2-968A-5475A0E5D511}"/>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737545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err="1">
                <a:solidFill>
                  <a:srgbClr val="0BB5B7"/>
                </a:solidFill>
              </a:rPr>
              <a:t>Werkwijze</a:t>
            </a:r>
            <a:endParaRPr lang="en-GB">
              <a:solidFill>
                <a:srgbClr val="0BB5B7"/>
              </a:solidFill>
            </a:endParaRPr>
          </a:p>
        </p:txBody>
      </p:sp>
      <p:pic>
        <p:nvPicPr>
          <p:cNvPr id="16" name="Afbeelding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8481" y="2118884"/>
            <a:ext cx="3841415" cy="3600000"/>
          </a:xfrm>
          <a:prstGeom prst="rect">
            <a:avLst/>
          </a:prstGeom>
        </p:spPr>
      </p:pic>
      <p:pic>
        <p:nvPicPr>
          <p:cNvPr id="1026" name="Picture 2"/>
          <p:cNvPicPr>
            <a:picLocks noGrp="1" noChangeAspect="1" noChangeArrowheads="1"/>
          </p:cNvPicPr>
          <p:nvPr>
            <p:ph sz="half" idx="1"/>
          </p:nvPr>
        </p:nvPicPr>
        <p:blipFill>
          <a:blip r:embed="rId4" cstate="print">
            <a:extLst>
              <a:ext uri="{28A0092B-C50C-407E-A947-70E740481C1C}">
                <a14:useLocalDpi xmlns:a14="http://schemas.microsoft.com/office/drawing/2010/main" val="0"/>
              </a:ext>
            </a:extLst>
          </a:blip>
          <a:srcRect/>
          <a:stretch>
            <a:fillRect/>
          </a:stretch>
        </p:blipFill>
        <p:spPr bwMode="auto">
          <a:xfrm>
            <a:off x="1532237" y="2118884"/>
            <a:ext cx="365128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jdelijke aanduiding voor voettekst 2">
            <a:extLst>
              <a:ext uri="{FF2B5EF4-FFF2-40B4-BE49-F238E27FC236}">
                <a16:creationId xmlns:a16="http://schemas.microsoft.com/office/drawing/2014/main" id="{00580006-9D42-48CA-BA63-98A3B0EAA126}"/>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799226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47BE6-365E-4C9C-8157-7EBA4917F6EF}"/>
              </a:ext>
            </a:extLst>
          </p:cNvPr>
          <p:cNvSpPr>
            <a:spLocks noGrp="1"/>
          </p:cNvSpPr>
          <p:nvPr>
            <p:ph type="title"/>
          </p:nvPr>
        </p:nvSpPr>
        <p:spPr>
          <a:xfrm>
            <a:off x="457200" y="191586"/>
            <a:ext cx="3200400" cy="2562499"/>
          </a:xfrm>
        </p:spPr>
        <p:txBody>
          <a:bodyPr>
            <a:noAutofit/>
          </a:bodyPr>
          <a:lstStyle/>
          <a:p>
            <a:r>
              <a:rPr lang="nl-NL" sz="2400"/>
              <a:t>Hoofdstuk 2 </a:t>
            </a:r>
            <a:r>
              <a:rPr lang="nl-NL" sz="2400" err="1"/>
              <a:t>Datagedreven</a:t>
            </a:r>
            <a:r>
              <a:rPr lang="nl-NL" sz="2400"/>
              <a:t> werken met Omaha System: mogelijkheden en randvoorwaarden</a:t>
            </a:r>
            <a:endParaRPr lang="en-US" sz="2400"/>
          </a:p>
        </p:txBody>
      </p:sp>
      <p:sp>
        <p:nvSpPr>
          <p:cNvPr id="4" name="Tijdelijke aanduiding voor inhoud 3">
            <a:extLst>
              <a:ext uri="{FF2B5EF4-FFF2-40B4-BE49-F238E27FC236}">
                <a16:creationId xmlns:a16="http://schemas.microsoft.com/office/drawing/2014/main" id="{DE0E7E84-51C3-459B-A557-04D68B3DB160}"/>
              </a:ext>
            </a:extLst>
          </p:cNvPr>
          <p:cNvSpPr>
            <a:spLocks noGrp="1"/>
          </p:cNvSpPr>
          <p:nvPr>
            <p:ph idx="1"/>
          </p:nvPr>
        </p:nvSpPr>
        <p:spPr/>
        <p:txBody>
          <a:bodyPr>
            <a:noAutofit/>
          </a:bodyPr>
          <a:lstStyle/>
          <a:p>
            <a:r>
              <a:rPr lang="nl-NL" sz="1800"/>
              <a:t>Er wordt op grote schaal zorginhoudelijke data verzameld in de wijkverpleging en verpleeghuiszorg. Denk maar eens alle gegevens die zorgmedewerkers dag in, dag uit vastleggen in het zorgplan. Deze gegevens zijn erg nuttig. Door ze juist te combineren en gebruiken kunnen ze de zorgpraktijk ondersteunen en verbeteren. En er zo voor zorgen dat zorgverleners prettig kunnen werken en cliënten de beste zorg ontvangen. Bijvoorbeeld door beter inzicht te hebben in wat werkt, wanneer en voor wie. Zorginhoudelijke data bieden de zorg veel kansen. Maar het gebruik van data brengt ook praktische, sociale en ethische uitdagingen met zich mee. Het is belangrijk om na te denken hoe je op een zinvolle en verantwoorde manier data gebruikt. Daar gaat dit hoofdstuk over.</a:t>
            </a:r>
            <a:endParaRPr lang="en-US" sz="1800"/>
          </a:p>
        </p:txBody>
      </p:sp>
      <p:sp>
        <p:nvSpPr>
          <p:cNvPr id="3" name="Tijdelijke aanduiding voor tekst 2">
            <a:extLst>
              <a:ext uri="{FF2B5EF4-FFF2-40B4-BE49-F238E27FC236}">
                <a16:creationId xmlns:a16="http://schemas.microsoft.com/office/drawing/2014/main" id="{D96EF827-E10B-46B0-8A4C-57906D7D8BBB}"/>
              </a:ext>
            </a:extLst>
          </p:cNvPr>
          <p:cNvSpPr>
            <a:spLocks noGrp="1"/>
          </p:cNvSpPr>
          <p:nvPr>
            <p:ph type="body" sz="half" idx="2"/>
          </p:nvPr>
        </p:nvSpPr>
        <p:spPr/>
        <p:txBody>
          <a:bodyPr>
            <a:normAutofit/>
          </a:bodyPr>
          <a:lstStyle/>
          <a:p>
            <a:r>
              <a:rPr lang="en-US" sz="1400" cap="none" spc="0"/>
              <a:t>In </a:t>
            </a:r>
            <a:r>
              <a:rPr lang="en-US" sz="1400" cap="none" spc="0" err="1"/>
              <a:t>dit</a:t>
            </a:r>
            <a:r>
              <a:rPr lang="en-US" sz="1400" cap="none" spc="0"/>
              <a:t> </a:t>
            </a:r>
            <a:r>
              <a:rPr lang="en-US" sz="1400" cap="none" spc="0" err="1"/>
              <a:t>hoofdstu</a:t>
            </a:r>
            <a:r>
              <a:rPr lang="en-US" sz="1400" err="1"/>
              <a:t>k</a:t>
            </a:r>
            <a:r>
              <a:rPr lang="en-US" sz="1400"/>
              <a:t> </a:t>
            </a:r>
            <a:r>
              <a:rPr lang="en-US" sz="1400" err="1"/>
              <a:t>worden</a:t>
            </a:r>
            <a:r>
              <a:rPr lang="en-US" sz="1400"/>
              <a:t> de </a:t>
            </a:r>
            <a:r>
              <a:rPr lang="en-US" sz="1400" err="1"/>
              <a:t>volgende</a:t>
            </a:r>
            <a:r>
              <a:rPr lang="en-US" sz="1400"/>
              <a:t> </a:t>
            </a:r>
            <a:r>
              <a:rPr lang="en-US" sz="1400" err="1"/>
              <a:t>onderwerpen</a:t>
            </a:r>
            <a:r>
              <a:rPr lang="en-US" sz="1400"/>
              <a:t> </a:t>
            </a:r>
            <a:r>
              <a:rPr lang="en-US" sz="1400" err="1"/>
              <a:t>behandeld</a:t>
            </a:r>
            <a:r>
              <a:rPr lang="en-US" sz="1400"/>
              <a:t>:</a:t>
            </a:r>
          </a:p>
          <a:p>
            <a:pPr marL="342900" indent="-342900">
              <a:buFont typeface="+mj-lt"/>
              <a:buAutoNum type="arabicPeriod"/>
            </a:pPr>
            <a:r>
              <a:rPr lang="en-US" sz="1400" err="1"/>
              <a:t>Gegevensverzameling</a:t>
            </a:r>
            <a:r>
              <a:rPr lang="en-US" sz="1400"/>
              <a:t> met het Omaha System (sheet 14)</a:t>
            </a:r>
          </a:p>
          <a:p>
            <a:pPr marL="342900" indent="-342900">
              <a:buFont typeface="+mj-lt"/>
              <a:buAutoNum type="arabicPeriod"/>
            </a:pPr>
            <a:r>
              <a:rPr lang="en-US" sz="1400"/>
              <a:t>Het Omaha System: </a:t>
            </a:r>
            <a:r>
              <a:rPr lang="en-US" sz="1400" err="1"/>
              <a:t>inzicht</a:t>
            </a:r>
            <a:r>
              <a:rPr lang="en-US" sz="1400"/>
              <a:t> in de </a:t>
            </a:r>
            <a:r>
              <a:rPr lang="en-US" sz="1400" err="1"/>
              <a:t>zorgpraktijk</a:t>
            </a:r>
            <a:r>
              <a:rPr lang="en-US" sz="1400"/>
              <a:t> (sheet 15 t/m 19)</a:t>
            </a:r>
          </a:p>
          <a:p>
            <a:pPr marL="342900" indent="-342900">
              <a:buFont typeface="+mj-lt"/>
              <a:buAutoNum type="arabicPeriod"/>
            </a:pPr>
            <a:r>
              <a:rPr lang="en-US" sz="1400" err="1"/>
              <a:t>Randvoorwaarden</a:t>
            </a:r>
            <a:r>
              <a:rPr lang="en-US" sz="1400"/>
              <a:t> </a:t>
            </a:r>
            <a:r>
              <a:rPr lang="en-US" sz="1400" err="1"/>
              <a:t>voor</a:t>
            </a:r>
            <a:r>
              <a:rPr lang="en-US" sz="1400"/>
              <a:t> </a:t>
            </a:r>
            <a:r>
              <a:rPr lang="en-US" sz="1400" err="1"/>
              <a:t>goed</a:t>
            </a:r>
            <a:r>
              <a:rPr lang="en-US" sz="1400"/>
              <a:t> </a:t>
            </a:r>
            <a:r>
              <a:rPr lang="en-US" sz="1400" err="1"/>
              <a:t>gebruik</a:t>
            </a:r>
            <a:r>
              <a:rPr lang="en-US" sz="1400"/>
              <a:t> (sheet 19 t/m 20)</a:t>
            </a:r>
          </a:p>
          <a:p>
            <a:pPr marL="342900" indent="-342900">
              <a:buFont typeface="+mj-lt"/>
              <a:buAutoNum type="arabicPeriod"/>
            </a:pPr>
            <a:endParaRPr lang="en-US"/>
          </a:p>
          <a:p>
            <a:endParaRPr lang="en-US" cap="none" spc="0"/>
          </a:p>
        </p:txBody>
      </p:sp>
      <p:sp>
        <p:nvSpPr>
          <p:cNvPr id="5" name="Tijdelijke aanduiding voor voettekst 4">
            <a:extLst>
              <a:ext uri="{FF2B5EF4-FFF2-40B4-BE49-F238E27FC236}">
                <a16:creationId xmlns:a16="http://schemas.microsoft.com/office/drawing/2014/main" id="{DC3BC8DD-B703-44EE-B29A-F42C703717F5}"/>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773504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ABA54-FE4C-4448-8087-93CF65BD8C93}"/>
              </a:ext>
            </a:extLst>
          </p:cNvPr>
          <p:cNvSpPr>
            <a:spLocks noGrp="1"/>
          </p:cNvSpPr>
          <p:nvPr>
            <p:ph type="title"/>
          </p:nvPr>
        </p:nvSpPr>
        <p:spPr>
          <a:xfrm>
            <a:off x="1097280" y="286603"/>
            <a:ext cx="10058400" cy="1450757"/>
          </a:xfrm>
        </p:spPr>
        <p:txBody>
          <a:bodyPr>
            <a:normAutofit/>
          </a:bodyPr>
          <a:lstStyle/>
          <a:p>
            <a:r>
              <a:rPr lang="en-US" err="1">
                <a:solidFill>
                  <a:srgbClr val="0BB5B7"/>
                </a:solidFill>
              </a:rPr>
              <a:t>Gegevensverzameling</a:t>
            </a:r>
            <a:r>
              <a:rPr lang="en-US">
                <a:solidFill>
                  <a:srgbClr val="0BB5B7"/>
                </a:solidFill>
              </a:rPr>
              <a:t> met het Omaha System</a:t>
            </a:r>
          </a:p>
        </p:txBody>
      </p:sp>
      <p:sp>
        <p:nvSpPr>
          <p:cNvPr id="6" name="Tijdelijke aanduiding voor inhoud 5">
            <a:extLst>
              <a:ext uri="{FF2B5EF4-FFF2-40B4-BE49-F238E27FC236}">
                <a16:creationId xmlns:a16="http://schemas.microsoft.com/office/drawing/2014/main" id="{DC7A0EB0-13E8-4EC2-9633-C47A02477787}"/>
              </a:ext>
            </a:extLst>
          </p:cNvPr>
          <p:cNvSpPr txBox="1">
            <a:spLocks noGrp="1"/>
          </p:cNvSpPr>
          <p:nvPr>
            <p:ph sz="half" idx="1"/>
          </p:nvPr>
        </p:nvSpPr>
        <p:spPr>
          <a:xfrm>
            <a:off x="1096963" y="2203326"/>
            <a:ext cx="4938712" cy="3308598"/>
          </a:xfrm>
          <a:noFill/>
        </p:spPr>
        <p:txBody>
          <a:bodyPr wrap="square" rtlCol="0" anchor="ctr">
            <a:spAutoFit/>
          </a:bodyPr>
          <a:lstStyle/>
          <a:p>
            <a:r>
              <a:rPr lang="nl-NL" sz="1800"/>
              <a:t>Dagelijkse verslaglegging in het zorgplan met Omaha System (input)</a:t>
            </a:r>
          </a:p>
          <a:p>
            <a:pPr lvl="1"/>
            <a:r>
              <a:rPr lang="nl-NL"/>
              <a:t>Meerdere cliënten</a:t>
            </a:r>
          </a:p>
          <a:p>
            <a:pPr lvl="1"/>
            <a:r>
              <a:rPr lang="nl-NL"/>
              <a:t>Meerdere keren per dag </a:t>
            </a:r>
          </a:p>
          <a:p>
            <a:pPr lvl="1"/>
            <a:r>
              <a:rPr lang="nl-NL"/>
              <a:t>Zorgvragen </a:t>
            </a:r>
          </a:p>
          <a:p>
            <a:pPr lvl="1"/>
            <a:r>
              <a:rPr lang="nl-NL"/>
              <a:t>Zorgverlening</a:t>
            </a:r>
          </a:p>
          <a:p>
            <a:pPr lvl="1"/>
            <a:r>
              <a:rPr lang="nl-NL"/>
              <a:t>Uitkomsten (status, kennis, gedrag)</a:t>
            </a:r>
          </a:p>
        </p:txBody>
      </p:sp>
      <p:graphicFrame>
        <p:nvGraphicFramePr>
          <p:cNvPr id="7" name="Tijdelijke aanduiding voor inhoud 3">
            <a:extLst>
              <a:ext uri="{FF2B5EF4-FFF2-40B4-BE49-F238E27FC236}">
                <a16:creationId xmlns:a16="http://schemas.microsoft.com/office/drawing/2014/main" id="{5386F51D-8800-4967-A140-219B507F1643}"/>
              </a:ext>
            </a:extLst>
          </p:cNvPr>
          <p:cNvGraphicFramePr>
            <a:graphicFrameLocks noGrp="1"/>
          </p:cNvGraphicFramePr>
          <p:nvPr>
            <p:ph sz="half" idx="2"/>
            <p:extLst>
              <p:ext uri="{D42A27DB-BD31-4B8C-83A1-F6EECF244321}">
                <p14:modId xmlns:p14="http://schemas.microsoft.com/office/powerpoint/2010/main" val="416613380"/>
              </p:ext>
            </p:extLst>
          </p:nvPr>
        </p:nvGraphicFramePr>
        <p:xfrm>
          <a:off x="6157912" y="2096634"/>
          <a:ext cx="4937125"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jdelijke aanduiding voor voettekst 2">
            <a:extLst>
              <a:ext uri="{FF2B5EF4-FFF2-40B4-BE49-F238E27FC236}">
                <a16:creationId xmlns:a16="http://schemas.microsoft.com/office/drawing/2014/main" id="{83AEB922-8D20-4780-BAE3-5A0AE00D1D91}"/>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744784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BE5772-B3BE-4FCD-A47B-4573DD5E3CBE}"/>
              </a:ext>
            </a:extLst>
          </p:cNvPr>
          <p:cNvSpPr>
            <a:spLocks noGrp="1"/>
          </p:cNvSpPr>
          <p:nvPr>
            <p:ph type="title"/>
          </p:nvPr>
        </p:nvSpPr>
        <p:spPr/>
        <p:txBody>
          <a:bodyPr>
            <a:normAutofit/>
          </a:bodyPr>
          <a:lstStyle/>
          <a:p>
            <a:r>
              <a:rPr lang="en-US">
                <a:solidFill>
                  <a:srgbClr val="0BB5B7"/>
                </a:solidFill>
              </a:rPr>
              <a:t>Het Omaha System: </a:t>
            </a:r>
            <a:r>
              <a:rPr lang="en-US" err="1">
                <a:solidFill>
                  <a:srgbClr val="0BB5B7"/>
                </a:solidFill>
              </a:rPr>
              <a:t>inzicht</a:t>
            </a:r>
            <a:r>
              <a:rPr lang="en-US">
                <a:solidFill>
                  <a:srgbClr val="0BB5B7"/>
                </a:solidFill>
              </a:rPr>
              <a:t> in de </a:t>
            </a:r>
            <a:r>
              <a:rPr lang="en-US" err="1">
                <a:solidFill>
                  <a:srgbClr val="0BB5B7"/>
                </a:solidFill>
              </a:rPr>
              <a:t>zorgpraktijk</a:t>
            </a:r>
            <a:endParaRPr lang="en-US">
              <a:solidFill>
                <a:srgbClr val="0BB5B7"/>
              </a:solidFill>
            </a:endParaRPr>
          </a:p>
        </p:txBody>
      </p:sp>
      <p:sp>
        <p:nvSpPr>
          <p:cNvPr id="3" name="Tijdelijke aanduiding voor inhoud 2">
            <a:extLst>
              <a:ext uri="{FF2B5EF4-FFF2-40B4-BE49-F238E27FC236}">
                <a16:creationId xmlns:a16="http://schemas.microsoft.com/office/drawing/2014/main" id="{23F8D9E4-EF3B-4F22-A114-88F234EE8F43}"/>
              </a:ext>
            </a:extLst>
          </p:cNvPr>
          <p:cNvSpPr>
            <a:spLocks noGrp="1"/>
          </p:cNvSpPr>
          <p:nvPr>
            <p:ph sz="half" idx="1"/>
          </p:nvPr>
        </p:nvSpPr>
        <p:spPr>
          <a:xfrm>
            <a:off x="1097278" y="1845734"/>
            <a:ext cx="6588035" cy="4023360"/>
          </a:xfrm>
        </p:spPr>
        <p:txBody>
          <a:bodyPr anchor="ctr">
            <a:normAutofit/>
          </a:bodyPr>
          <a:lstStyle/>
          <a:p>
            <a:pPr>
              <a:buFont typeface="Arial" panose="020B0604020202020204" pitchFamily="34" charset="0"/>
              <a:buChar char="•"/>
            </a:pPr>
            <a:r>
              <a:rPr lang="nl-NL" sz="1800"/>
              <a:t>Door juiste onderdelen te combineren van Omaha System dataset kun je een hoop vragen beantwoorden. </a:t>
            </a:r>
          </a:p>
          <a:p>
            <a:pPr>
              <a:buFont typeface="Arial" panose="020B0604020202020204" pitchFamily="34" charset="0"/>
              <a:buChar char="•"/>
            </a:pPr>
            <a:r>
              <a:rPr lang="nl-NL" sz="1800"/>
              <a:t>Vragen om van te leren en de zorgpraktijk te verbeteren. </a:t>
            </a:r>
          </a:p>
          <a:p>
            <a:pPr>
              <a:buFont typeface="Arial" panose="020B0604020202020204" pitchFamily="34" charset="0"/>
              <a:buChar char="•"/>
            </a:pPr>
            <a:r>
              <a:rPr lang="nl-NL" sz="1800"/>
              <a:t>Twee type vragen:</a:t>
            </a:r>
          </a:p>
          <a:p>
            <a:pPr marL="635508" lvl="1" indent="-342900">
              <a:buFont typeface="+mj-lt"/>
              <a:buAutoNum type="arabicPeriod"/>
            </a:pPr>
            <a:r>
              <a:rPr lang="nl-NL"/>
              <a:t>Beschrijvend: </a:t>
            </a:r>
            <a:r>
              <a:rPr lang="nl-NL" i="1"/>
              <a:t>Wie, wat, hoe vaak?</a:t>
            </a:r>
          </a:p>
          <a:p>
            <a:pPr marL="635508" lvl="1" indent="-342900">
              <a:buFont typeface="+mj-lt"/>
              <a:buAutoNum type="arabicPeriod"/>
            </a:pPr>
            <a:r>
              <a:rPr lang="nl-NL"/>
              <a:t>Verklarend/voorspellend : </a:t>
            </a:r>
            <a:r>
              <a:rPr lang="nl-NL" i="1"/>
              <a:t>Hoe, waarom, wat werkt, wanneer?</a:t>
            </a:r>
          </a:p>
        </p:txBody>
      </p:sp>
      <p:pic>
        <p:nvPicPr>
          <p:cNvPr id="9" name="Picture 2">
            <a:extLst>
              <a:ext uri="{FF2B5EF4-FFF2-40B4-BE49-F238E27FC236}">
                <a16:creationId xmlns:a16="http://schemas.microsoft.com/office/drawing/2014/main" id="{FE3A4E32-4479-4A00-AFA9-6EEF64E1A694}"/>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7892077" y="2467984"/>
            <a:ext cx="3622515" cy="2652657"/>
          </a:xfrm>
          <a:prstGeom prst="rect">
            <a:avLst/>
          </a:prstGeom>
          <a:noFill/>
          <a:extLst>
            <a:ext uri="{909E8E84-426E-40DD-AFC4-6F175D3DCCD1}">
              <a14:hiddenFill xmlns:a14="http://schemas.microsoft.com/office/drawing/2010/main">
                <a:solidFill>
                  <a:srgbClr val="FFFFFF"/>
                </a:solidFill>
              </a14:hiddenFill>
            </a:ext>
          </a:extLst>
        </p:spPr>
      </p:pic>
      <p:sp>
        <p:nvSpPr>
          <p:cNvPr id="4" name="Tijdelijke aanduiding voor voettekst 3">
            <a:extLst>
              <a:ext uri="{FF2B5EF4-FFF2-40B4-BE49-F238E27FC236}">
                <a16:creationId xmlns:a16="http://schemas.microsoft.com/office/drawing/2014/main" id="{86D0B57A-2359-433A-B1B4-C6B4E495F940}"/>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948076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9B14D1-AB57-4A9A-9E80-2785A865FA36}"/>
              </a:ext>
            </a:extLst>
          </p:cNvPr>
          <p:cNvSpPr>
            <a:spLocks noGrp="1"/>
          </p:cNvSpPr>
          <p:nvPr>
            <p:ph type="title"/>
          </p:nvPr>
        </p:nvSpPr>
        <p:spPr/>
        <p:txBody>
          <a:bodyPr>
            <a:normAutofit/>
          </a:bodyPr>
          <a:lstStyle/>
          <a:p>
            <a:r>
              <a:rPr lang="en-US" err="1">
                <a:solidFill>
                  <a:srgbClr val="0BB5B7"/>
                </a:solidFill>
              </a:rPr>
              <a:t>Beschrijvende</a:t>
            </a:r>
            <a:r>
              <a:rPr lang="en-US">
                <a:solidFill>
                  <a:srgbClr val="0BB5B7"/>
                </a:solidFill>
              </a:rPr>
              <a:t> </a:t>
            </a:r>
            <a:r>
              <a:rPr lang="en-US" err="1">
                <a:solidFill>
                  <a:srgbClr val="0BB5B7"/>
                </a:solidFill>
              </a:rPr>
              <a:t>vragen</a:t>
            </a:r>
            <a:endParaRPr lang="en-US">
              <a:solidFill>
                <a:srgbClr val="0BB5B7"/>
              </a:solidFill>
            </a:endParaRPr>
          </a:p>
        </p:txBody>
      </p:sp>
      <p:sp>
        <p:nvSpPr>
          <p:cNvPr id="5" name="Tijdelijke aanduiding voor inhoud 4">
            <a:extLst>
              <a:ext uri="{FF2B5EF4-FFF2-40B4-BE49-F238E27FC236}">
                <a16:creationId xmlns:a16="http://schemas.microsoft.com/office/drawing/2014/main" id="{3B8EEA10-0AC9-4410-88F3-C97E0E077D54}"/>
              </a:ext>
            </a:extLst>
          </p:cNvPr>
          <p:cNvSpPr>
            <a:spLocks noGrp="1"/>
          </p:cNvSpPr>
          <p:nvPr>
            <p:ph idx="1"/>
          </p:nvPr>
        </p:nvSpPr>
        <p:spPr/>
        <p:txBody>
          <a:bodyPr anchor="ctr">
            <a:normAutofit/>
          </a:bodyPr>
          <a:lstStyle/>
          <a:p>
            <a:pPr>
              <a:buFont typeface="Arial" panose="020B0604020202020204" pitchFamily="34" charset="0"/>
              <a:buChar char="•"/>
            </a:pPr>
            <a:r>
              <a:rPr lang="en-US" sz="1800"/>
              <a:t>Over de </a:t>
            </a:r>
            <a:r>
              <a:rPr lang="en-US" sz="1800" err="1"/>
              <a:t>zorgvraag</a:t>
            </a:r>
            <a:r>
              <a:rPr lang="en-US" sz="1800"/>
              <a:t>, de </a:t>
            </a:r>
            <a:r>
              <a:rPr lang="en-US" sz="1800" err="1"/>
              <a:t>zorgverlening</a:t>
            </a:r>
            <a:r>
              <a:rPr lang="en-US" sz="1800"/>
              <a:t>, de </a:t>
            </a:r>
            <a:r>
              <a:rPr lang="en-US" sz="1800" err="1"/>
              <a:t>uitkomsten</a:t>
            </a:r>
            <a:r>
              <a:rPr lang="en-US" sz="1800"/>
              <a:t> van zorg of </a:t>
            </a:r>
            <a:r>
              <a:rPr lang="en-US" sz="1800" err="1"/>
              <a:t>een</a:t>
            </a:r>
            <a:r>
              <a:rPr lang="en-US" sz="1800"/>
              <a:t> </a:t>
            </a:r>
            <a:r>
              <a:rPr lang="en-US" sz="1800" err="1"/>
              <a:t>combinatie</a:t>
            </a:r>
            <a:r>
              <a:rPr lang="en-US" sz="1800"/>
              <a:t>. </a:t>
            </a:r>
          </a:p>
          <a:p>
            <a:pPr lvl="1">
              <a:buFont typeface="Arial" panose="020B0604020202020204" pitchFamily="34" charset="0"/>
              <a:buChar char="•"/>
            </a:pPr>
            <a:r>
              <a:rPr lang="nl-NL"/>
              <a:t>Wie hebben wij in zorg op de afdeling /in de wijk? Wat zijn de zorgvragen van onze cliënten?</a:t>
            </a:r>
          </a:p>
          <a:p>
            <a:pPr lvl="1">
              <a:buFont typeface="Arial" panose="020B0604020202020204" pitchFamily="34" charset="0"/>
              <a:buChar char="•"/>
            </a:pPr>
            <a:r>
              <a:rPr lang="nl-NL"/>
              <a:t>Welke zorgverlening geven wij aan onze cliënten?</a:t>
            </a:r>
          </a:p>
          <a:p>
            <a:pPr lvl="1">
              <a:buFont typeface="Arial" panose="020B0604020202020204" pitchFamily="34" charset="0"/>
              <a:buChar char="•"/>
            </a:pPr>
            <a:r>
              <a:rPr lang="nl-NL"/>
              <a:t>Welke zorgverlening geven wij bij welke zorgvraag?</a:t>
            </a:r>
          </a:p>
          <a:p>
            <a:pPr lvl="1">
              <a:buFont typeface="Arial" panose="020B0604020202020204" pitchFamily="34" charset="0"/>
              <a:buChar char="•"/>
            </a:pPr>
            <a:r>
              <a:rPr lang="nl-NL"/>
              <a:t>Hoe lang zijn cliënten gemiddeld bij ons in zorg?</a:t>
            </a:r>
          </a:p>
          <a:p>
            <a:pPr lvl="1">
              <a:buFont typeface="Arial" panose="020B0604020202020204" pitchFamily="34" charset="0"/>
              <a:buChar char="•"/>
            </a:pPr>
            <a:r>
              <a:rPr lang="nl-NL"/>
              <a:t>Zien we vooruitgang of achteruitgang bij onze cliënten?</a:t>
            </a:r>
          </a:p>
          <a:p>
            <a:pPr lvl="1">
              <a:buFont typeface="Arial" panose="020B0604020202020204" pitchFamily="34" charset="0"/>
              <a:buChar char="•"/>
            </a:pPr>
            <a:endParaRPr lang="en-US"/>
          </a:p>
        </p:txBody>
      </p:sp>
      <p:sp>
        <p:nvSpPr>
          <p:cNvPr id="3" name="Tijdelijke aanduiding voor voettekst 2">
            <a:extLst>
              <a:ext uri="{FF2B5EF4-FFF2-40B4-BE49-F238E27FC236}">
                <a16:creationId xmlns:a16="http://schemas.microsoft.com/office/drawing/2014/main" id="{1389FAEE-16DE-495D-922E-54257564CFAC}"/>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709950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9B14D1-AB57-4A9A-9E80-2785A865FA36}"/>
              </a:ext>
            </a:extLst>
          </p:cNvPr>
          <p:cNvSpPr>
            <a:spLocks noGrp="1"/>
          </p:cNvSpPr>
          <p:nvPr>
            <p:ph type="title"/>
          </p:nvPr>
        </p:nvSpPr>
        <p:spPr/>
        <p:txBody>
          <a:bodyPr/>
          <a:lstStyle/>
          <a:p>
            <a:r>
              <a:rPr lang="en-US" err="1">
                <a:solidFill>
                  <a:srgbClr val="0BB5B7"/>
                </a:solidFill>
              </a:rPr>
              <a:t>Verklarende</a:t>
            </a:r>
            <a:r>
              <a:rPr lang="en-US">
                <a:solidFill>
                  <a:srgbClr val="0BB5B7"/>
                </a:solidFill>
              </a:rPr>
              <a:t>/</a:t>
            </a:r>
            <a:r>
              <a:rPr lang="en-US" err="1">
                <a:solidFill>
                  <a:srgbClr val="0BB5B7"/>
                </a:solidFill>
              </a:rPr>
              <a:t>voorspellende</a:t>
            </a:r>
            <a:r>
              <a:rPr lang="en-US">
                <a:solidFill>
                  <a:srgbClr val="0BB5B7"/>
                </a:solidFill>
              </a:rPr>
              <a:t> </a:t>
            </a:r>
            <a:r>
              <a:rPr lang="en-US" err="1">
                <a:solidFill>
                  <a:srgbClr val="0BB5B7"/>
                </a:solidFill>
              </a:rPr>
              <a:t>vragen</a:t>
            </a:r>
            <a:endParaRPr lang="en-US">
              <a:solidFill>
                <a:srgbClr val="0BB5B7"/>
              </a:solidFill>
            </a:endParaRPr>
          </a:p>
        </p:txBody>
      </p:sp>
      <p:sp>
        <p:nvSpPr>
          <p:cNvPr id="5" name="Tijdelijke aanduiding voor inhoud 4">
            <a:extLst>
              <a:ext uri="{FF2B5EF4-FFF2-40B4-BE49-F238E27FC236}">
                <a16:creationId xmlns:a16="http://schemas.microsoft.com/office/drawing/2014/main" id="{3B8EEA10-0AC9-4410-88F3-C97E0E077D54}"/>
              </a:ext>
            </a:extLst>
          </p:cNvPr>
          <p:cNvSpPr>
            <a:spLocks noGrp="1"/>
          </p:cNvSpPr>
          <p:nvPr>
            <p:ph idx="1"/>
          </p:nvPr>
        </p:nvSpPr>
        <p:spPr/>
        <p:txBody>
          <a:bodyPr anchor="ctr">
            <a:normAutofit/>
          </a:bodyPr>
          <a:lstStyle/>
          <a:p>
            <a:pPr>
              <a:buFont typeface="Arial" panose="020B0604020202020204" pitchFamily="34" charset="0"/>
              <a:buChar char="•"/>
            </a:pPr>
            <a:r>
              <a:rPr lang="en-US" sz="1800"/>
              <a:t>Over de </a:t>
            </a:r>
            <a:r>
              <a:rPr lang="en-US" sz="1800" err="1"/>
              <a:t>zorgvraag</a:t>
            </a:r>
            <a:r>
              <a:rPr lang="en-US" sz="1800"/>
              <a:t>, de </a:t>
            </a:r>
            <a:r>
              <a:rPr lang="en-US" sz="1800" err="1"/>
              <a:t>zorgverlening</a:t>
            </a:r>
            <a:r>
              <a:rPr lang="en-US" sz="1800"/>
              <a:t>, de </a:t>
            </a:r>
            <a:r>
              <a:rPr lang="en-US" sz="1800" err="1"/>
              <a:t>uitkomsten</a:t>
            </a:r>
            <a:r>
              <a:rPr lang="en-US" sz="1800"/>
              <a:t> van zorg of </a:t>
            </a:r>
            <a:r>
              <a:rPr lang="en-US" sz="1800" err="1"/>
              <a:t>een</a:t>
            </a:r>
            <a:r>
              <a:rPr lang="en-US" sz="1800"/>
              <a:t> </a:t>
            </a:r>
            <a:r>
              <a:rPr lang="en-US" sz="1800" err="1"/>
              <a:t>combinatie</a:t>
            </a:r>
            <a:r>
              <a:rPr lang="en-US" sz="1800"/>
              <a:t>.</a:t>
            </a:r>
          </a:p>
          <a:p>
            <a:pPr>
              <a:buFont typeface="Arial" panose="020B0604020202020204" pitchFamily="34" charset="0"/>
              <a:buChar char="•"/>
            </a:pPr>
            <a:r>
              <a:rPr lang="en-US" sz="1800" err="1"/>
              <a:t>Koppeling</a:t>
            </a:r>
            <a:r>
              <a:rPr lang="en-US" sz="1800"/>
              <a:t> met </a:t>
            </a:r>
            <a:r>
              <a:rPr lang="en-US" sz="1800" err="1"/>
              <a:t>andere</a:t>
            </a:r>
            <a:r>
              <a:rPr lang="en-US" sz="1800"/>
              <a:t> data </a:t>
            </a:r>
            <a:r>
              <a:rPr lang="en-US" sz="1800" err="1"/>
              <a:t>mogelijk</a:t>
            </a:r>
            <a:r>
              <a:rPr lang="en-US" sz="1800"/>
              <a:t> (</a:t>
            </a:r>
            <a:r>
              <a:rPr lang="en-US" sz="1800" err="1"/>
              <a:t>bv</a:t>
            </a:r>
            <a:r>
              <a:rPr lang="en-US" sz="1800"/>
              <a:t> </a:t>
            </a:r>
            <a:r>
              <a:rPr lang="en-US" sz="1800" err="1"/>
              <a:t>bedrijfsmatig</a:t>
            </a:r>
            <a:r>
              <a:rPr lang="en-US" sz="1800"/>
              <a:t>, </a:t>
            </a:r>
            <a:r>
              <a:rPr lang="en-US" sz="1800" err="1"/>
              <a:t>financieel</a:t>
            </a:r>
            <a:r>
              <a:rPr lang="en-US" sz="1800"/>
              <a:t>)</a:t>
            </a:r>
          </a:p>
          <a:p>
            <a:pPr lvl="1">
              <a:buFont typeface="Arial" panose="020B0604020202020204" pitchFamily="34" charset="0"/>
              <a:buChar char="•"/>
            </a:pPr>
            <a:r>
              <a:rPr lang="nl-NL" sz="1600"/>
              <a:t>Gegeven een bepaalde cliëntengroep (met zorgvraag), welke zorgverlening werkt het beste?</a:t>
            </a:r>
          </a:p>
          <a:p>
            <a:pPr lvl="1">
              <a:buFont typeface="Arial" panose="020B0604020202020204" pitchFamily="34" charset="0"/>
              <a:buChar char="•"/>
            </a:pPr>
            <a:r>
              <a:rPr lang="nl-NL" sz="1600"/>
              <a:t>Wat zijn kenmerken van cliënten die voorspellend zijn voor ziekenhuisopname, zorgduur, zorgzwaarte, ureninzet?</a:t>
            </a:r>
          </a:p>
        </p:txBody>
      </p:sp>
      <p:sp>
        <p:nvSpPr>
          <p:cNvPr id="3" name="Tijdelijke aanduiding voor voettekst 2">
            <a:extLst>
              <a:ext uri="{FF2B5EF4-FFF2-40B4-BE49-F238E27FC236}">
                <a16:creationId xmlns:a16="http://schemas.microsoft.com/office/drawing/2014/main" id="{2CB78591-CD8A-4A58-BFB6-97B216F46A93}"/>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217892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604FA0-794E-4E52-9840-C148D0010B2C}"/>
              </a:ext>
            </a:extLst>
          </p:cNvPr>
          <p:cNvSpPr>
            <a:spLocks noGrp="1"/>
          </p:cNvSpPr>
          <p:nvPr>
            <p:ph type="title"/>
          </p:nvPr>
        </p:nvSpPr>
        <p:spPr/>
        <p:txBody>
          <a:bodyPr/>
          <a:lstStyle/>
          <a:p>
            <a:r>
              <a:rPr lang="en-US" err="1">
                <a:solidFill>
                  <a:srgbClr val="0BB5B7"/>
                </a:solidFill>
              </a:rPr>
              <a:t>Gebruikersperspectief</a:t>
            </a:r>
            <a:endParaRPr lang="en-US">
              <a:solidFill>
                <a:srgbClr val="0BB5B7"/>
              </a:solidFill>
            </a:endParaRPr>
          </a:p>
        </p:txBody>
      </p:sp>
      <p:sp>
        <p:nvSpPr>
          <p:cNvPr id="5" name="Tijdelijke aanduiding voor inhoud 4">
            <a:extLst>
              <a:ext uri="{FF2B5EF4-FFF2-40B4-BE49-F238E27FC236}">
                <a16:creationId xmlns:a16="http://schemas.microsoft.com/office/drawing/2014/main" id="{17C5B9CF-6017-46BE-8AFC-DB78C8BB9799}"/>
              </a:ext>
            </a:extLst>
          </p:cNvPr>
          <p:cNvSpPr>
            <a:spLocks noGrp="1"/>
          </p:cNvSpPr>
          <p:nvPr>
            <p:ph idx="1"/>
          </p:nvPr>
        </p:nvSpPr>
        <p:spPr/>
        <p:txBody>
          <a:bodyPr/>
          <a:lstStyle/>
          <a:p>
            <a:pPr>
              <a:buFont typeface="Arial" panose="020B0604020202020204" pitchFamily="34" charset="0"/>
              <a:buChar char="•"/>
            </a:pPr>
            <a:endParaRPr lang="en-US"/>
          </a:p>
          <a:p>
            <a:pPr>
              <a:buFont typeface="Arial" panose="020B0604020202020204" pitchFamily="34" charset="0"/>
              <a:buChar char="•"/>
            </a:pPr>
            <a:r>
              <a:rPr lang="en-US"/>
              <a:t>Client</a:t>
            </a:r>
          </a:p>
          <a:p>
            <a:pPr>
              <a:buFont typeface="Arial" panose="020B0604020202020204" pitchFamily="34" charset="0"/>
              <a:buChar char="•"/>
            </a:pPr>
            <a:r>
              <a:rPr lang="en-US" err="1"/>
              <a:t>Verpleegkundige</a:t>
            </a:r>
            <a:endParaRPr lang="en-US"/>
          </a:p>
          <a:p>
            <a:pPr>
              <a:buFont typeface="Arial" panose="020B0604020202020204" pitchFamily="34" charset="0"/>
              <a:buChar char="•"/>
            </a:pPr>
            <a:r>
              <a:rPr lang="en-US" err="1"/>
              <a:t>Verpleegkundig</a:t>
            </a:r>
            <a:r>
              <a:rPr lang="en-US"/>
              <a:t> team (</a:t>
            </a:r>
            <a:r>
              <a:rPr lang="en-US" err="1"/>
              <a:t>teamleren</a:t>
            </a:r>
            <a:r>
              <a:rPr lang="en-US"/>
              <a:t> en </a:t>
            </a:r>
            <a:r>
              <a:rPr lang="en-US" err="1"/>
              <a:t>kwaliteitsverbetering</a:t>
            </a:r>
            <a:r>
              <a:rPr lang="en-US"/>
              <a:t>)</a:t>
            </a:r>
          </a:p>
          <a:p>
            <a:pPr>
              <a:buFont typeface="Arial" panose="020B0604020202020204" pitchFamily="34" charset="0"/>
              <a:buChar char="•"/>
            </a:pPr>
            <a:r>
              <a:rPr lang="en-US" err="1"/>
              <a:t>Beleid</a:t>
            </a:r>
            <a:r>
              <a:rPr lang="en-US"/>
              <a:t> en management</a:t>
            </a:r>
          </a:p>
        </p:txBody>
      </p:sp>
      <p:sp>
        <p:nvSpPr>
          <p:cNvPr id="3" name="Tijdelijke aanduiding voor voettekst 2">
            <a:extLst>
              <a:ext uri="{FF2B5EF4-FFF2-40B4-BE49-F238E27FC236}">
                <a16:creationId xmlns:a16="http://schemas.microsoft.com/office/drawing/2014/main" id="{F8885AF6-D839-4312-B5F3-E32E44AB8A54}"/>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173867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875FB2-B5AD-41E9-9346-989E9413F356}"/>
              </a:ext>
            </a:extLst>
          </p:cNvPr>
          <p:cNvSpPr>
            <a:spLocks noGrp="1"/>
          </p:cNvSpPr>
          <p:nvPr>
            <p:ph type="title"/>
          </p:nvPr>
        </p:nvSpPr>
        <p:spPr>
          <a:xfrm>
            <a:off x="1097280" y="286603"/>
            <a:ext cx="10058400" cy="1450757"/>
          </a:xfrm>
        </p:spPr>
        <p:txBody>
          <a:bodyPr>
            <a:normAutofit/>
          </a:bodyPr>
          <a:lstStyle/>
          <a:p>
            <a:pPr>
              <a:lnSpc>
                <a:spcPct val="140000"/>
              </a:lnSpc>
            </a:pPr>
            <a:r>
              <a:rPr lang="en-US" sz="3300" err="1">
                <a:solidFill>
                  <a:srgbClr val="0BB5B7"/>
                </a:solidFill>
              </a:rPr>
              <a:t>Randvoorwaarden</a:t>
            </a:r>
            <a:r>
              <a:rPr lang="en-US" sz="3300">
                <a:solidFill>
                  <a:srgbClr val="0BB5B7"/>
                </a:solidFill>
              </a:rPr>
              <a:t> </a:t>
            </a:r>
            <a:r>
              <a:rPr lang="en-US" sz="3300" err="1">
                <a:solidFill>
                  <a:srgbClr val="0BB5B7"/>
                </a:solidFill>
              </a:rPr>
              <a:t>voor</a:t>
            </a:r>
            <a:r>
              <a:rPr lang="en-US" sz="3300">
                <a:solidFill>
                  <a:srgbClr val="0BB5B7"/>
                </a:solidFill>
              </a:rPr>
              <a:t> </a:t>
            </a:r>
            <a:r>
              <a:rPr lang="en-US" sz="3300" err="1">
                <a:solidFill>
                  <a:srgbClr val="0BB5B7"/>
                </a:solidFill>
              </a:rPr>
              <a:t>goed</a:t>
            </a:r>
            <a:r>
              <a:rPr lang="en-US" sz="3300">
                <a:solidFill>
                  <a:srgbClr val="0BB5B7"/>
                </a:solidFill>
              </a:rPr>
              <a:t> </a:t>
            </a:r>
            <a:r>
              <a:rPr lang="en-US" sz="3300" err="1">
                <a:solidFill>
                  <a:srgbClr val="0BB5B7"/>
                </a:solidFill>
              </a:rPr>
              <a:t>gebruik</a:t>
            </a:r>
            <a:r>
              <a:rPr lang="en-US" sz="3300">
                <a:solidFill>
                  <a:srgbClr val="0BB5B7"/>
                </a:solidFill>
              </a:rPr>
              <a:t> van Omaha System data</a:t>
            </a:r>
          </a:p>
        </p:txBody>
      </p:sp>
      <p:graphicFrame>
        <p:nvGraphicFramePr>
          <p:cNvPr id="6" name="Tijdelijke aanduiding voor inhoud 2">
            <a:extLst>
              <a:ext uri="{FF2B5EF4-FFF2-40B4-BE49-F238E27FC236}">
                <a16:creationId xmlns:a16="http://schemas.microsoft.com/office/drawing/2014/main" id="{13833D91-A77F-45FE-BF5D-4491FF158C41}"/>
              </a:ext>
            </a:extLst>
          </p:cNvPr>
          <p:cNvGraphicFramePr>
            <a:graphicFrameLocks noGrp="1"/>
          </p:cNvGraphicFramePr>
          <p:nvPr>
            <p:ph idx="1"/>
            <p:extLst>
              <p:ext uri="{D42A27DB-BD31-4B8C-83A1-F6EECF244321}">
                <p14:modId xmlns:p14="http://schemas.microsoft.com/office/powerpoint/2010/main" val="101811690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jdelijke aanduiding voor voettekst 2">
            <a:extLst>
              <a:ext uri="{FF2B5EF4-FFF2-40B4-BE49-F238E27FC236}">
                <a16:creationId xmlns:a16="http://schemas.microsoft.com/office/drawing/2014/main" id="{EDF11AFC-2C54-459C-91BD-93E6D36BB2D7}"/>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800460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D243E5-617B-424F-8AB5-09D976AFA0B6}"/>
              </a:ext>
            </a:extLst>
          </p:cNvPr>
          <p:cNvSpPr>
            <a:spLocks noGrp="1"/>
          </p:cNvSpPr>
          <p:nvPr>
            <p:ph type="title"/>
          </p:nvPr>
        </p:nvSpPr>
        <p:spPr/>
        <p:txBody>
          <a:bodyPr/>
          <a:lstStyle/>
          <a:p>
            <a:r>
              <a:rPr lang="en-US" err="1">
                <a:solidFill>
                  <a:srgbClr val="0BB5B7"/>
                </a:solidFill>
              </a:rPr>
              <a:t>Introductie</a:t>
            </a:r>
            <a:r>
              <a:rPr lang="en-US">
                <a:solidFill>
                  <a:srgbClr val="0BB5B7"/>
                </a:solidFill>
              </a:rPr>
              <a:t> en </a:t>
            </a:r>
            <a:r>
              <a:rPr lang="en-US" err="1">
                <a:solidFill>
                  <a:srgbClr val="0BB5B7"/>
                </a:solidFill>
              </a:rPr>
              <a:t>inhoudsopgave</a:t>
            </a:r>
            <a:endParaRPr lang="en-US">
              <a:solidFill>
                <a:srgbClr val="0BB5B7"/>
              </a:solidFill>
            </a:endParaRPr>
          </a:p>
        </p:txBody>
      </p:sp>
      <p:sp>
        <p:nvSpPr>
          <p:cNvPr id="3" name="Tijdelijke aanduiding voor inhoud 2">
            <a:extLst>
              <a:ext uri="{FF2B5EF4-FFF2-40B4-BE49-F238E27FC236}">
                <a16:creationId xmlns:a16="http://schemas.microsoft.com/office/drawing/2014/main" id="{59A1843F-72E6-4320-A1DB-0D7931A19702}"/>
              </a:ext>
            </a:extLst>
          </p:cNvPr>
          <p:cNvSpPr>
            <a:spLocks noGrp="1"/>
          </p:cNvSpPr>
          <p:nvPr>
            <p:ph sz="half" idx="1"/>
          </p:nvPr>
        </p:nvSpPr>
        <p:spPr/>
        <p:txBody>
          <a:bodyPr anchor="ctr">
            <a:normAutofit fontScale="70000" lnSpcReduction="20000"/>
          </a:bodyPr>
          <a:lstStyle/>
          <a:p>
            <a:pPr marL="0" indent="0">
              <a:lnSpc>
                <a:spcPct val="170000"/>
              </a:lnSpc>
              <a:buNone/>
            </a:pPr>
            <a:r>
              <a:rPr lang="nl-NL"/>
              <a:t>Deze presentatie maakt onderdeel uit van de lesmodule ‘</a:t>
            </a:r>
            <a:r>
              <a:rPr lang="nl-NL" err="1"/>
              <a:t>Datagedreven</a:t>
            </a:r>
            <a:r>
              <a:rPr lang="nl-NL"/>
              <a:t> werken met Omaha System’. </a:t>
            </a:r>
          </a:p>
          <a:p>
            <a:pPr marL="0" indent="0">
              <a:lnSpc>
                <a:spcPct val="170000"/>
              </a:lnSpc>
              <a:buNone/>
            </a:pPr>
            <a:r>
              <a:rPr lang="nl-NL"/>
              <a:t>De presentatie is opgesteld voor docenten en opleiders om studenten / (toekomstig) wijkverpleegkundigen te doceren in datagedreven werken met het Omaha System.</a:t>
            </a:r>
          </a:p>
          <a:p>
            <a:pPr marL="0" indent="0">
              <a:lnSpc>
                <a:spcPct val="170000"/>
              </a:lnSpc>
              <a:buNone/>
            </a:pPr>
            <a:r>
              <a:rPr lang="nl-NL"/>
              <a:t>Gebruik deze presentatie in combinatie met de lesmodule. De lesmodule bestaat uit drie hoofdstuk. Per hoofdstuk staat de theorie in deze presentatie. </a:t>
            </a:r>
            <a:endParaRPr lang="en-US"/>
          </a:p>
        </p:txBody>
      </p:sp>
      <p:sp>
        <p:nvSpPr>
          <p:cNvPr id="4" name="Tijdelijke aanduiding voor tekst 3">
            <a:extLst>
              <a:ext uri="{FF2B5EF4-FFF2-40B4-BE49-F238E27FC236}">
                <a16:creationId xmlns:a16="http://schemas.microsoft.com/office/drawing/2014/main" id="{23087FE3-B7A3-47D5-B570-4A345457AB4C}"/>
              </a:ext>
            </a:extLst>
          </p:cNvPr>
          <p:cNvSpPr>
            <a:spLocks noGrp="1"/>
          </p:cNvSpPr>
          <p:nvPr>
            <p:ph sz="half" idx="2"/>
          </p:nvPr>
        </p:nvSpPr>
        <p:spPr>
          <a:xfrm>
            <a:off x="6217918" y="1845735"/>
            <a:ext cx="5440681" cy="3738636"/>
          </a:xfrm>
        </p:spPr>
        <p:txBody>
          <a:bodyPr anchor="ctr">
            <a:normAutofit fontScale="70000" lnSpcReduction="20000"/>
          </a:bodyPr>
          <a:lstStyle/>
          <a:p>
            <a:pPr marL="457200" indent="-457200">
              <a:buFont typeface="+mj-lt"/>
              <a:buAutoNum type="arabicPeriod"/>
            </a:pPr>
            <a:r>
              <a:rPr lang="nl-NL"/>
              <a:t>Datagedreven zorg: wat is het? (sheet 4 t/m 12)</a:t>
            </a:r>
          </a:p>
          <a:p>
            <a:pPr marL="457200" indent="-457200">
              <a:buFont typeface="+mj-lt"/>
              <a:buAutoNum type="arabicPeriod"/>
            </a:pPr>
            <a:r>
              <a:rPr lang="nl-NL"/>
              <a:t>Datagedreven werken met Omaha System: mogelijkheden en randvoorwaarden (sheet 13 t/m 20)</a:t>
            </a:r>
          </a:p>
          <a:p>
            <a:pPr marL="457200" indent="-457200">
              <a:buFont typeface="+mj-lt"/>
              <a:buAutoNum type="arabicPeriod"/>
            </a:pPr>
            <a:r>
              <a:rPr lang="nl-NL"/>
              <a:t>Oefenen met datagedreven werken met het Omaha System (sheet 21 t/m 35)</a:t>
            </a:r>
          </a:p>
          <a:p>
            <a:endParaRPr lang="en-US"/>
          </a:p>
        </p:txBody>
      </p:sp>
      <p:sp>
        <p:nvSpPr>
          <p:cNvPr id="5" name="Tijdelijke aanduiding voor voettekst 4">
            <a:extLst>
              <a:ext uri="{FF2B5EF4-FFF2-40B4-BE49-F238E27FC236}">
                <a16:creationId xmlns:a16="http://schemas.microsoft.com/office/drawing/2014/main" id="{B86DFA39-AA9E-4BD9-90CE-1D6BA53C468E}"/>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304612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4F0ADED-EF54-4C43-96E1-E60CFF2F7A01}"/>
              </a:ext>
            </a:extLst>
          </p:cNvPr>
          <p:cNvSpPr>
            <a:spLocks noGrp="1"/>
          </p:cNvSpPr>
          <p:nvPr>
            <p:ph type="title"/>
          </p:nvPr>
        </p:nvSpPr>
        <p:spPr>
          <a:xfrm>
            <a:off x="1097280" y="737418"/>
            <a:ext cx="10058400" cy="881317"/>
          </a:xfrm>
        </p:spPr>
        <p:txBody>
          <a:bodyPr>
            <a:normAutofit fontScale="90000"/>
          </a:bodyPr>
          <a:lstStyle/>
          <a:p>
            <a:r>
              <a:rPr lang="en-US" err="1">
                <a:solidFill>
                  <a:srgbClr val="0BB5B7"/>
                </a:solidFill>
              </a:rPr>
              <a:t>Betrouwbaarheid</a:t>
            </a:r>
            <a:r>
              <a:rPr lang="en-US">
                <a:solidFill>
                  <a:srgbClr val="0BB5B7"/>
                </a:solidFill>
              </a:rPr>
              <a:t> van de data</a:t>
            </a:r>
            <a:br>
              <a:rPr lang="en-US"/>
            </a:br>
            <a:endParaRPr lang="nl-NL"/>
          </a:p>
        </p:txBody>
      </p:sp>
      <p:sp>
        <p:nvSpPr>
          <p:cNvPr id="5" name="Tijdelijke aanduiding voor inhoud 4">
            <a:extLst>
              <a:ext uri="{FF2B5EF4-FFF2-40B4-BE49-F238E27FC236}">
                <a16:creationId xmlns:a16="http://schemas.microsoft.com/office/drawing/2014/main" id="{B86CCD19-229F-4332-A5D8-F560D121CF9C}"/>
              </a:ext>
            </a:extLst>
          </p:cNvPr>
          <p:cNvSpPr>
            <a:spLocks noGrp="1"/>
          </p:cNvSpPr>
          <p:nvPr>
            <p:ph sz="half" idx="1"/>
          </p:nvPr>
        </p:nvSpPr>
        <p:spPr>
          <a:xfrm>
            <a:off x="1097279" y="1845734"/>
            <a:ext cx="2250605" cy="2962240"/>
          </a:xfrm>
        </p:spPr>
        <p:txBody>
          <a:bodyPr>
            <a:normAutofit fontScale="77500" lnSpcReduction="20000"/>
          </a:bodyPr>
          <a:lstStyle/>
          <a:p>
            <a:endParaRPr lang="nl-NL"/>
          </a:p>
        </p:txBody>
      </p:sp>
      <p:sp>
        <p:nvSpPr>
          <p:cNvPr id="6" name="Tijdelijke aanduiding voor inhoud 5">
            <a:extLst>
              <a:ext uri="{FF2B5EF4-FFF2-40B4-BE49-F238E27FC236}">
                <a16:creationId xmlns:a16="http://schemas.microsoft.com/office/drawing/2014/main" id="{376E0BD6-DDC8-414E-B463-0D9B2B547C0E}"/>
              </a:ext>
            </a:extLst>
          </p:cNvPr>
          <p:cNvSpPr>
            <a:spLocks noGrp="1"/>
          </p:cNvSpPr>
          <p:nvPr>
            <p:ph sz="half" idx="2"/>
          </p:nvPr>
        </p:nvSpPr>
        <p:spPr>
          <a:xfrm>
            <a:off x="3510192" y="1845734"/>
            <a:ext cx="7645489" cy="4392833"/>
          </a:xfrm>
        </p:spPr>
        <p:txBody>
          <a:bodyPr>
            <a:normAutofit fontScale="77500" lnSpcReduction="20000"/>
          </a:bodyPr>
          <a:lstStyle/>
          <a:p>
            <a:r>
              <a:rPr lang="nl-NL" sz="2100" b="1"/>
              <a:t>Het beginpunt om Omaha System data te kunnen gebruiken, is goede, betrouwbare en consistente verslaglegging met het Omaha System!</a:t>
            </a:r>
          </a:p>
          <a:p>
            <a:pPr>
              <a:buFont typeface="Arial" panose="020B0604020202020204" pitchFamily="34" charset="0"/>
              <a:buChar char="•"/>
            </a:pPr>
            <a:r>
              <a:rPr lang="nl-NL" sz="2100"/>
              <a:t>Hoe is de verslaglegging in de organisatie? Stel, we duiken de data in, vertellen de  data dan het juiste verhaal? Is deze data een juiste weergave van de zorg die we  bieden? (Betrouwbaarheid en validiteit!)</a:t>
            </a:r>
          </a:p>
          <a:p>
            <a:r>
              <a:rPr lang="nl-NL" sz="2100" b="0" i="0" u="none" strike="noStrike">
                <a:effectLst/>
              </a:rPr>
              <a:t>Je wilt een bepaalde vorm van uniformiteit creëren. Maar niet elke client is hetzelfde. Daarom is het belangrijk dat registratie consistent is, welk gebied  kies je wanneer en welke actie hoort daar bij. </a:t>
            </a:r>
          </a:p>
          <a:p>
            <a:pPr>
              <a:spcBef>
                <a:spcPts val="0"/>
              </a:spcBef>
              <a:spcAft>
                <a:spcPts val="0"/>
              </a:spcAft>
            </a:pPr>
            <a:r>
              <a:rPr lang="nl-NL" sz="2100" b="0" i="0" u="none" strike="noStrike">
                <a:effectLst/>
              </a:rPr>
              <a:t>Maak binnen de teams/ organisaties afspraken, zodat je op dezelfde manier registreert. </a:t>
            </a:r>
            <a:r>
              <a:rPr lang="nl-NL" sz="2100" b="0" i="0">
                <a:effectLst/>
              </a:rPr>
              <a:t>​Zorg in ieder geval dat iedereen:</a:t>
            </a:r>
          </a:p>
          <a:p>
            <a:pPr>
              <a:spcBef>
                <a:spcPts val="0"/>
              </a:spcBef>
              <a:spcAft>
                <a:spcPts val="0"/>
              </a:spcAft>
              <a:buFont typeface="Arial" panose="020B0604020202020204" pitchFamily="34" charset="0"/>
              <a:buChar char="•"/>
            </a:pPr>
            <a:r>
              <a:rPr lang="nl-NL" sz="2100" b="0" i="0">
                <a:effectLst/>
              </a:rPr>
              <a:t> Op dezelfde manier werkt met het Omaha System d.m.v. </a:t>
            </a:r>
            <a:r>
              <a:rPr lang="nl-NL" sz="2100"/>
              <a:t>(bij)scholing </a:t>
            </a:r>
          </a:p>
          <a:p>
            <a:pPr>
              <a:spcBef>
                <a:spcPts val="0"/>
              </a:spcBef>
              <a:spcAft>
                <a:spcPts val="0"/>
              </a:spcAft>
              <a:buFont typeface="Arial" panose="020B0604020202020204" pitchFamily="34" charset="0"/>
              <a:buChar char="•"/>
            </a:pPr>
            <a:r>
              <a:rPr lang="nl-NL" sz="2100"/>
              <a:t> Op dezelfde manier werkt met en gegevens vast legt in het ECD</a:t>
            </a:r>
          </a:p>
          <a:p>
            <a:endParaRPr lang="nl-NL"/>
          </a:p>
        </p:txBody>
      </p:sp>
      <p:sp>
        <p:nvSpPr>
          <p:cNvPr id="7" name="Rechthoek 6" descr="Vinkje met effen opvulling">
            <a:extLst>
              <a:ext uri="{FF2B5EF4-FFF2-40B4-BE49-F238E27FC236}">
                <a16:creationId xmlns:a16="http://schemas.microsoft.com/office/drawing/2014/main" id="{C0028AD0-A731-4493-AD66-2538A235B2B1}"/>
              </a:ext>
            </a:extLst>
          </p:cNvPr>
          <p:cNvSpPr/>
          <p:nvPr/>
        </p:nvSpPr>
        <p:spPr>
          <a:xfrm>
            <a:off x="570713" y="2377876"/>
            <a:ext cx="1915433" cy="135500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pic>
        <p:nvPicPr>
          <p:cNvPr id="8" name="Afbeelding 7">
            <a:extLst>
              <a:ext uri="{FF2B5EF4-FFF2-40B4-BE49-F238E27FC236}">
                <a16:creationId xmlns:a16="http://schemas.microsoft.com/office/drawing/2014/main" id="{04175573-7883-46EB-B73C-29065C1798DA}"/>
              </a:ext>
            </a:extLst>
          </p:cNvPr>
          <p:cNvPicPr>
            <a:picLocks noChangeAspect="1"/>
          </p:cNvPicPr>
          <p:nvPr/>
        </p:nvPicPr>
        <p:blipFill>
          <a:blip r:embed="rId5"/>
          <a:stretch>
            <a:fillRect/>
          </a:stretch>
        </p:blipFill>
        <p:spPr>
          <a:xfrm>
            <a:off x="1366867" y="2288638"/>
            <a:ext cx="1645845" cy="1444245"/>
          </a:xfrm>
          <a:prstGeom prst="rect">
            <a:avLst/>
          </a:prstGeom>
        </p:spPr>
      </p:pic>
      <p:sp>
        <p:nvSpPr>
          <p:cNvPr id="2" name="Tijdelijke aanduiding voor voettekst 1">
            <a:extLst>
              <a:ext uri="{FF2B5EF4-FFF2-40B4-BE49-F238E27FC236}">
                <a16:creationId xmlns:a16="http://schemas.microsoft.com/office/drawing/2014/main" id="{97F932A0-9BDC-47F9-8C5C-5E36676761A7}"/>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441510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47BE6-365E-4C9C-8157-7EBA4917F6EF}"/>
              </a:ext>
            </a:extLst>
          </p:cNvPr>
          <p:cNvSpPr>
            <a:spLocks noGrp="1"/>
          </p:cNvSpPr>
          <p:nvPr>
            <p:ph type="title"/>
          </p:nvPr>
        </p:nvSpPr>
        <p:spPr/>
        <p:txBody>
          <a:bodyPr>
            <a:normAutofit fontScale="90000"/>
          </a:bodyPr>
          <a:lstStyle/>
          <a:p>
            <a:r>
              <a:rPr lang="nl-NL"/>
              <a:t>Hoofdstuk 3 Oefenen met datagedreven werken met het Omaha System  </a:t>
            </a:r>
            <a:endParaRPr lang="en-US"/>
          </a:p>
        </p:txBody>
      </p:sp>
      <p:sp>
        <p:nvSpPr>
          <p:cNvPr id="4" name="Tijdelijke aanduiding voor inhoud 3">
            <a:extLst>
              <a:ext uri="{FF2B5EF4-FFF2-40B4-BE49-F238E27FC236}">
                <a16:creationId xmlns:a16="http://schemas.microsoft.com/office/drawing/2014/main" id="{DE0E7E84-51C3-459B-A557-04D68B3DB160}"/>
              </a:ext>
            </a:extLst>
          </p:cNvPr>
          <p:cNvSpPr>
            <a:spLocks noGrp="1"/>
          </p:cNvSpPr>
          <p:nvPr>
            <p:ph idx="1"/>
          </p:nvPr>
        </p:nvSpPr>
        <p:spPr/>
        <p:txBody>
          <a:bodyPr/>
          <a:lstStyle/>
          <a:p>
            <a:r>
              <a:rPr lang="nl-NL" sz="1800">
                <a:effectLst/>
                <a:ea typeface="Times New Roman" panose="02020603050405020304" pitchFamily="18" charset="0"/>
                <a:cs typeface="Maiandra GD" panose="020E0502030308020204" pitchFamily="34" charset="0"/>
              </a:rPr>
              <a:t>Data en zorg worden nogal eens als twee aparte dingen gezien. Zorg gaat over mensen, niet over cijfers, gemiddelden en voorspellingen. Maar wie iets beter kijkt ziet al snel de gelijkenissen. De vaardigheden die wijkverpleegkundigen inzetten om goed methodisch te werken verschillen niet veel van die van een datawetenschapper. Beiden proberen een situatie te doorgronden, en betekenis te geven aan datgeen ze voor zich zien. In dit laatste hoofdstuk ga je oefenen om deze competentie beter onder de knie te krijgen. Aan de hand van casuïstiek leer je data te interpreteren en op basis hiervan conclusies te trekken die jou verder helpen in je (toekomstig) werk als verpleegkundige. </a:t>
            </a:r>
            <a:endParaRPr lang="en-US"/>
          </a:p>
        </p:txBody>
      </p:sp>
      <p:sp>
        <p:nvSpPr>
          <p:cNvPr id="3" name="Tijdelijke aanduiding voor tekst 2">
            <a:extLst>
              <a:ext uri="{FF2B5EF4-FFF2-40B4-BE49-F238E27FC236}">
                <a16:creationId xmlns:a16="http://schemas.microsoft.com/office/drawing/2014/main" id="{D96EF827-E10B-46B0-8A4C-57906D7D8BBB}"/>
              </a:ext>
            </a:extLst>
          </p:cNvPr>
          <p:cNvSpPr>
            <a:spLocks noGrp="1"/>
          </p:cNvSpPr>
          <p:nvPr>
            <p:ph type="body" sz="half" idx="2"/>
          </p:nvPr>
        </p:nvSpPr>
        <p:spPr>
          <a:xfrm>
            <a:off x="457200" y="2926079"/>
            <a:ext cx="3200400" cy="3743661"/>
          </a:xfrm>
        </p:spPr>
        <p:txBody>
          <a:bodyPr>
            <a:normAutofit/>
          </a:bodyPr>
          <a:lstStyle/>
          <a:p>
            <a:r>
              <a:rPr lang="nl-NL" cap="none" spc="0"/>
              <a:t>In dit hoofdstu</a:t>
            </a:r>
            <a:r>
              <a:rPr lang="nl-NL"/>
              <a:t>k worden de volgende onderwerpen behandeld:</a:t>
            </a:r>
          </a:p>
          <a:p>
            <a:pPr marL="342900" indent="-342900">
              <a:buFont typeface="+mj-lt"/>
              <a:buAutoNum type="arabicPeriod"/>
            </a:pPr>
            <a:r>
              <a:rPr lang="nl-NL"/>
              <a:t>Zorginhoudelijke data: waar zorg &amp; data-</a:t>
            </a:r>
            <a:r>
              <a:rPr lang="nl-NL" err="1"/>
              <a:t>science</a:t>
            </a:r>
            <a:r>
              <a:rPr lang="nl-NL"/>
              <a:t> samenkomen (sheet 22)</a:t>
            </a:r>
          </a:p>
          <a:p>
            <a:pPr marL="342900" indent="-342900">
              <a:buFont typeface="+mj-lt"/>
              <a:buAutoNum type="arabicPeriod"/>
            </a:pPr>
            <a:r>
              <a:rPr lang="nl-NL"/>
              <a:t>Interpretatie van data: vier stappen </a:t>
            </a:r>
            <a:r>
              <a:rPr lang="nl-NL">
                <a:effectLst/>
                <a:ea typeface="Times New Roman" panose="02020603050405020304" pitchFamily="18" charset="0"/>
              </a:rPr>
              <a:t>(sheet 23 t/m 24 )</a:t>
            </a:r>
            <a:endParaRPr lang="nl-NL"/>
          </a:p>
          <a:p>
            <a:pPr marL="342900" indent="-342900">
              <a:buFont typeface="+mj-lt"/>
              <a:buAutoNum type="arabicPeriod"/>
            </a:pPr>
            <a:r>
              <a:rPr lang="nl-NL"/>
              <a:t>Vier voorbeelden (sheet 25 t/m 34)</a:t>
            </a:r>
          </a:p>
          <a:p>
            <a:endParaRPr lang="en-US" cap="none" spc="0"/>
          </a:p>
        </p:txBody>
      </p:sp>
      <p:sp>
        <p:nvSpPr>
          <p:cNvPr id="5" name="Tijdelijke aanduiding voor voettekst 4">
            <a:extLst>
              <a:ext uri="{FF2B5EF4-FFF2-40B4-BE49-F238E27FC236}">
                <a16:creationId xmlns:a16="http://schemas.microsoft.com/office/drawing/2014/main" id="{00156339-07BC-4F5C-B9F3-62ECA8B8E62F}"/>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737973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9A85110D-FBCD-453D-9716-E4CA5053C4DC}"/>
              </a:ext>
            </a:extLst>
          </p:cNvPr>
          <p:cNvSpPr>
            <a:spLocks noGrp="1"/>
          </p:cNvSpPr>
          <p:nvPr>
            <p:ph type="title"/>
          </p:nvPr>
        </p:nvSpPr>
        <p:spPr>
          <a:xfrm>
            <a:off x="1097280" y="286603"/>
            <a:ext cx="10058400" cy="1450757"/>
          </a:xfrm>
        </p:spPr>
        <p:txBody>
          <a:bodyPr>
            <a:normAutofit fontScale="90000"/>
          </a:bodyPr>
          <a:lstStyle/>
          <a:p>
            <a:r>
              <a:rPr lang="nl-NL">
                <a:solidFill>
                  <a:srgbClr val="0BB5B7"/>
                </a:solidFill>
              </a:rPr>
              <a:t>Zorginhoudelijke data: waar zorg &amp; data-</a:t>
            </a:r>
            <a:r>
              <a:rPr lang="nl-NL" err="1">
                <a:solidFill>
                  <a:srgbClr val="0BB5B7"/>
                </a:solidFill>
              </a:rPr>
              <a:t>science</a:t>
            </a:r>
            <a:r>
              <a:rPr lang="nl-NL">
                <a:solidFill>
                  <a:srgbClr val="0BB5B7"/>
                </a:solidFill>
              </a:rPr>
              <a:t> samenkomen</a:t>
            </a:r>
            <a:endParaRPr lang="en-US">
              <a:solidFill>
                <a:srgbClr val="0BB5B7"/>
              </a:solidFill>
            </a:endParaRPr>
          </a:p>
        </p:txBody>
      </p:sp>
      <p:sp>
        <p:nvSpPr>
          <p:cNvPr id="13" name="Tijdelijke aanduiding voor inhoud 12">
            <a:extLst>
              <a:ext uri="{FF2B5EF4-FFF2-40B4-BE49-F238E27FC236}">
                <a16:creationId xmlns:a16="http://schemas.microsoft.com/office/drawing/2014/main" id="{41C0012D-8E75-4035-9C0C-F73538264003}"/>
              </a:ext>
            </a:extLst>
          </p:cNvPr>
          <p:cNvSpPr>
            <a:spLocks noGrp="1"/>
          </p:cNvSpPr>
          <p:nvPr>
            <p:ph sz="half" idx="1"/>
          </p:nvPr>
        </p:nvSpPr>
        <p:spPr>
          <a:xfrm>
            <a:off x="1097279" y="1845734"/>
            <a:ext cx="4937760" cy="4023360"/>
          </a:xfrm>
        </p:spPr>
        <p:txBody>
          <a:bodyPr>
            <a:normAutofit fontScale="92500" lnSpcReduction="10000"/>
          </a:bodyPr>
          <a:lstStyle/>
          <a:p>
            <a:pPr>
              <a:buFont typeface="Arial" panose="020B0604020202020204" pitchFamily="34" charset="0"/>
              <a:buChar char="•"/>
            </a:pPr>
            <a:r>
              <a:rPr lang="en-US" err="1"/>
              <a:t>Zorginhoudelijke</a:t>
            </a:r>
            <a:r>
              <a:rPr lang="en-US"/>
              <a:t> data </a:t>
            </a:r>
            <a:r>
              <a:rPr lang="en-US" err="1"/>
              <a:t>juist</a:t>
            </a:r>
            <a:r>
              <a:rPr lang="en-US"/>
              <a:t> </a:t>
            </a:r>
            <a:r>
              <a:rPr lang="en-US" err="1"/>
              <a:t>gebruiken</a:t>
            </a:r>
            <a:r>
              <a:rPr lang="en-US"/>
              <a:t> / </a:t>
            </a:r>
            <a:r>
              <a:rPr lang="en-US" err="1"/>
              <a:t>interpreteren</a:t>
            </a:r>
            <a:r>
              <a:rPr lang="en-US"/>
              <a:t> en </a:t>
            </a:r>
            <a:r>
              <a:rPr lang="en-US" err="1"/>
              <a:t>benutten</a:t>
            </a:r>
            <a:r>
              <a:rPr lang="en-US"/>
              <a:t> </a:t>
            </a:r>
            <a:r>
              <a:rPr lang="en-US" err="1"/>
              <a:t>voor</a:t>
            </a:r>
            <a:r>
              <a:rPr lang="en-US"/>
              <a:t> de </a:t>
            </a:r>
            <a:r>
              <a:rPr lang="en-US" err="1"/>
              <a:t>zorgpraktijk</a:t>
            </a:r>
            <a:r>
              <a:rPr lang="en-US"/>
              <a:t>:</a:t>
            </a:r>
          </a:p>
          <a:p>
            <a:pPr lvl="1"/>
            <a:r>
              <a:rPr lang="en-US" sz="1600" err="1"/>
              <a:t>Kennis</a:t>
            </a:r>
            <a:r>
              <a:rPr lang="en-US" sz="1600"/>
              <a:t> en </a:t>
            </a:r>
            <a:r>
              <a:rPr lang="en-US" sz="1600" err="1"/>
              <a:t>kunde</a:t>
            </a:r>
            <a:r>
              <a:rPr lang="en-US" sz="1600"/>
              <a:t> van data-</a:t>
            </a:r>
            <a:r>
              <a:rPr lang="en-US" sz="1600" err="1"/>
              <a:t>analyse</a:t>
            </a:r>
            <a:endParaRPr lang="en-US" sz="1600"/>
          </a:p>
          <a:p>
            <a:pPr lvl="1"/>
            <a:r>
              <a:rPr lang="en-US" sz="1600" err="1"/>
              <a:t>Kennis</a:t>
            </a:r>
            <a:r>
              <a:rPr lang="en-US" sz="1600"/>
              <a:t> en </a:t>
            </a:r>
            <a:r>
              <a:rPr lang="en-US" sz="1600" err="1"/>
              <a:t>kunde</a:t>
            </a:r>
            <a:r>
              <a:rPr lang="en-US" sz="1600"/>
              <a:t> van </a:t>
            </a:r>
            <a:r>
              <a:rPr lang="en-US" sz="1600" err="1"/>
              <a:t>verpleegkundig</a:t>
            </a:r>
            <a:r>
              <a:rPr lang="en-US" sz="1600"/>
              <a:t> </a:t>
            </a:r>
            <a:r>
              <a:rPr lang="en-US" sz="1600" err="1"/>
              <a:t>proces</a:t>
            </a:r>
            <a:endParaRPr lang="en-US" sz="1600"/>
          </a:p>
          <a:p>
            <a:pPr lvl="1"/>
            <a:endParaRPr lang="en-US"/>
          </a:p>
          <a:p>
            <a:pPr>
              <a:buFont typeface="Arial" panose="020B0604020202020204" pitchFamily="34" charset="0"/>
              <a:buChar char="•"/>
            </a:pPr>
            <a:r>
              <a:rPr lang="en-US" err="1"/>
              <a:t>Taak</a:t>
            </a:r>
            <a:r>
              <a:rPr lang="en-US"/>
              <a:t> van </a:t>
            </a:r>
            <a:r>
              <a:rPr lang="en-US" err="1"/>
              <a:t>verpleegkundige</a:t>
            </a:r>
            <a:r>
              <a:rPr lang="en-US"/>
              <a:t>?</a:t>
            </a:r>
          </a:p>
          <a:p>
            <a:pPr lvl="1">
              <a:buFont typeface="Arial" panose="020B0604020202020204" pitchFamily="34" charset="0"/>
              <a:buChar char="•"/>
            </a:pPr>
            <a:r>
              <a:rPr lang="en-US" sz="1600" err="1"/>
              <a:t>CanMEDS</a:t>
            </a:r>
            <a:r>
              <a:rPr lang="en-US" sz="1600"/>
              <a:t> </a:t>
            </a:r>
            <a:r>
              <a:rPr lang="en-US" sz="1600" err="1"/>
              <a:t>rollen</a:t>
            </a:r>
            <a:endParaRPr lang="en-US" sz="1600"/>
          </a:p>
          <a:p>
            <a:pPr lvl="1">
              <a:buFont typeface="Arial" panose="020B0604020202020204" pitchFamily="34" charset="0"/>
              <a:buChar char="•"/>
            </a:pPr>
            <a:r>
              <a:rPr lang="nl-NL" sz="1600"/>
              <a:t>Rol 4: Reflectieve EBP Professional</a:t>
            </a:r>
            <a:endParaRPr lang="en-US" sz="1600"/>
          </a:p>
          <a:p>
            <a:endParaRPr lang="en-US"/>
          </a:p>
        </p:txBody>
      </p:sp>
      <p:pic>
        <p:nvPicPr>
          <p:cNvPr id="19" name="Tijdelijke aanduiding voor inhoud 18">
            <a:extLst>
              <a:ext uri="{FF2B5EF4-FFF2-40B4-BE49-F238E27FC236}">
                <a16:creationId xmlns:a16="http://schemas.microsoft.com/office/drawing/2014/main" id="{56290CB2-37F8-4541-A9BE-894A7FDEEDE7}"/>
              </a:ext>
            </a:extLst>
          </p:cNvPr>
          <p:cNvPicPr>
            <a:picLocks noGrp="1" noChangeAspect="1"/>
          </p:cNvPicPr>
          <p:nvPr>
            <p:ph sz="half" idx="2"/>
          </p:nvPr>
        </p:nvPicPr>
        <p:blipFill>
          <a:blip r:embed="rId3"/>
          <a:stretch>
            <a:fillRect/>
          </a:stretch>
        </p:blipFill>
        <p:spPr>
          <a:xfrm>
            <a:off x="6096000" y="1895205"/>
            <a:ext cx="5791199" cy="4320244"/>
          </a:xfrm>
        </p:spPr>
      </p:pic>
      <p:sp>
        <p:nvSpPr>
          <p:cNvPr id="2" name="Tijdelijke aanduiding voor voettekst 1">
            <a:extLst>
              <a:ext uri="{FF2B5EF4-FFF2-40B4-BE49-F238E27FC236}">
                <a16:creationId xmlns:a16="http://schemas.microsoft.com/office/drawing/2014/main" id="{E6190DA8-EB96-487E-8D95-6C4E2B0023DA}"/>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495747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436E5C-C5ED-42F7-9F3B-F6DAB420C795}"/>
              </a:ext>
            </a:extLst>
          </p:cNvPr>
          <p:cNvSpPr>
            <a:spLocks noGrp="1"/>
          </p:cNvSpPr>
          <p:nvPr>
            <p:ph type="title"/>
          </p:nvPr>
        </p:nvSpPr>
        <p:spPr>
          <a:xfrm>
            <a:off x="1097280" y="286603"/>
            <a:ext cx="10058400" cy="1450757"/>
          </a:xfrm>
        </p:spPr>
        <p:txBody>
          <a:bodyPr>
            <a:normAutofit/>
          </a:bodyPr>
          <a:lstStyle/>
          <a:p>
            <a:r>
              <a:rPr lang="en-US" err="1">
                <a:solidFill>
                  <a:srgbClr val="0BB5B7"/>
                </a:solidFill>
              </a:rPr>
              <a:t>Interpretatie</a:t>
            </a:r>
            <a:r>
              <a:rPr lang="en-US">
                <a:solidFill>
                  <a:srgbClr val="0BB5B7"/>
                </a:solidFill>
              </a:rPr>
              <a:t> van </a:t>
            </a:r>
            <a:r>
              <a:rPr lang="en-US" err="1">
                <a:solidFill>
                  <a:srgbClr val="0BB5B7"/>
                </a:solidFill>
              </a:rPr>
              <a:t>zorginhoudelijke</a:t>
            </a:r>
            <a:r>
              <a:rPr lang="en-US">
                <a:solidFill>
                  <a:srgbClr val="0BB5B7"/>
                </a:solidFill>
              </a:rPr>
              <a:t> data</a:t>
            </a:r>
          </a:p>
        </p:txBody>
      </p:sp>
      <p:sp>
        <p:nvSpPr>
          <p:cNvPr id="3" name="Tijdelijke aanduiding voor inhoud 2">
            <a:extLst>
              <a:ext uri="{FF2B5EF4-FFF2-40B4-BE49-F238E27FC236}">
                <a16:creationId xmlns:a16="http://schemas.microsoft.com/office/drawing/2014/main" id="{19BCD99F-2891-4450-8565-D9E269B86716}"/>
              </a:ext>
            </a:extLst>
          </p:cNvPr>
          <p:cNvSpPr>
            <a:spLocks noGrp="1"/>
          </p:cNvSpPr>
          <p:nvPr>
            <p:ph idx="1"/>
          </p:nvPr>
        </p:nvSpPr>
        <p:spPr>
          <a:xfrm>
            <a:off x="1097280" y="1845734"/>
            <a:ext cx="10058400" cy="4023360"/>
          </a:xfrm>
        </p:spPr>
        <p:txBody>
          <a:bodyPr anchor="ctr">
            <a:normAutofit/>
          </a:bodyPr>
          <a:lstStyle/>
          <a:p>
            <a:r>
              <a:rPr lang="nl-NL" sz="1800"/>
              <a:t>Betekenis geven aan data via vier stappen:</a:t>
            </a:r>
          </a:p>
          <a:p>
            <a:pPr marL="457200" indent="-457200">
              <a:buFont typeface="+mj-lt"/>
              <a:buAutoNum type="arabicPeriod"/>
            </a:pPr>
            <a:r>
              <a:rPr lang="nl-NL" sz="1800"/>
              <a:t>Herkennen: kunnen we deze resultaten plaatsen? </a:t>
            </a:r>
          </a:p>
          <a:p>
            <a:pPr marL="457200" indent="-457200">
              <a:buFont typeface="+mj-lt"/>
              <a:buAutoNum type="arabicPeriod"/>
            </a:pPr>
            <a:r>
              <a:rPr lang="nl-NL" sz="1800"/>
              <a:t>Begrijpen: kunnen we de resultaten verklaren?</a:t>
            </a:r>
          </a:p>
          <a:p>
            <a:pPr marL="457200" indent="-457200">
              <a:buFont typeface="+mj-lt"/>
              <a:buAutoNum type="arabicPeriod"/>
            </a:pPr>
            <a:r>
              <a:rPr lang="nl-NL" sz="1800"/>
              <a:t>Waarderen: vinden we de resultaten goed genoeg? </a:t>
            </a:r>
          </a:p>
          <a:p>
            <a:pPr marL="457200" indent="-457200">
              <a:buFont typeface="+mj-lt"/>
              <a:buAutoNum type="arabicPeriod"/>
            </a:pPr>
            <a:r>
              <a:rPr lang="nl-NL" sz="1800"/>
              <a:t>Handelen: welke verbeteracties zijn nodig?</a:t>
            </a:r>
          </a:p>
        </p:txBody>
      </p:sp>
      <p:sp>
        <p:nvSpPr>
          <p:cNvPr id="4" name="Tijdelijke aanduiding voor voettekst 3">
            <a:extLst>
              <a:ext uri="{FF2B5EF4-FFF2-40B4-BE49-F238E27FC236}">
                <a16:creationId xmlns:a16="http://schemas.microsoft.com/office/drawing/2014/main" id="{92BB87D6-7DD6-444E-9331-74323F6E6FCE}"/>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629186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1FAA06-4B0B-4398-9B3C-2E2B24995840}"/>
              </a:ext>
            </a:extLst>
          </p:cNvPr>
          <p:cNvSpPr>
            <a:spLocks noGrp="1"/>
          </p:cNvSpPr>
          <p:nvPr>
            <p:ph type="title"/>
          </p:nvPr>
        </p:nvSpPr>
        <p:spPr/>
        <p:txBody>
          <a:bodyPr/>
          <a:lstStyle/>
          <a:p>
            <a:r>
              <a:rPr lang="nl-NL">
                <a:solidFill>
                  <a:srgbClr val="0BB5B7"/>
                </a:solidFill>
              </a:rPr>
              <a:t>Van data naar grafieken</a:t>
            </a:r>
          </a:p>
        </p:txBody>
      </p:sp>
      <p:sp>
        <p:nvSpPr>
          <p:cNvPr id="3" name="Tijdelijke aanduiding voor inhoud 2">
            <a:extLst>
              <a:ext uri="{FF2B5EF4-FFF2-40B4-BE49-F238E27FC236}">
                <a16:creationId xmlns:a16="http://schemas.microsoft.com/office/drawing/2014/main" id="{121741E2-1D3A-4910-A7AA-2B38351628D2}"/>
              </a:ext>
            </a:extLst>
          </p:cNvPr>
          <p:cNvSpPr>
            <a:spLocks noGrp="1"/>
          </p:cNvSpPr>
          <p:nvPr>
            <p:ph idx="1"/>
          </p:nvPr>
        </p:nvSpPr>
        <p:spPr/>
        <p:txBody>
          <a:bodyPr>
            <a:normAutofit/>
          </a:bodyPr>
          <a:lstStyle/>
          <a:p>
            <a:r>
              <a:rPr lang="nl-NL"/>
              <a:t>In het ECD leg je alle zorg van je cliënten vast, zoals aandachtsgebieden en signalen en symptomen. Al deze gegevens komen terecht in 1 grote database. Deze database kan vervolgens gebruikt worden om verschillende vragen van een team/zorgorganisatie te beantwoorden. Dat kan o.a. door deze data in een Excelbestand te laten zetten. Vervolgens kan dan met die gegevens een grafiek of tabel worden gemaakt, zodat de uitkomsten makkelijker af te lezen zijn.   </a:t>
            </a:r>
          </a:p>
        </p:txBody>
      </p:sp>
      <p:sp>
        <p:nvSpPr>
          <p:cNvPr id="4" name="Tijdelijke aanduiding voor voettekst 3">
            <a:extLst>
              <a:ext uri="{FF2B5EF4-FFF2-40B4-BE49-F238E27FC236}">
                <a16:creationId xmlns:a16="http://schemas.microsoft.com/office/drawing/2014/main" id="{765B898D-F04D-4DE6-9D61-D4122AA42849}"/>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3430502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7" name="Straight Connector 1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9" name="Rectangle 18">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el 4">
            <a:extLst>
              <a:ext uri="{FF2B5EF4-FFF2-40B4-BE49-F238E27FC236}">
                <a16:creationId xmlns:a16="http://schemas.microsoft.com/office/drawing/2014/main" id="{2D529167-ABA6-4782-B13E-40E8681C24C4}"/>
              </a:ext>
            </a:extLst>
          </p:cNvPr>
          <p:cNvSpPr>
            <a:spLocks noGrp="1"/>
          </p:cNvSpPr>
          <p:nvPr>
            <p:ph type="title"/>
          </p:nvPr>
        </p:nvSpPr>
        <p:spPr>
          <a:xfrm>
            <a:off x="8447314" y="2175290"/>
            <a:ext cx="3095757" cy="1845590"/>
          </a:xfrm>
        </p:spPr>
        <p:txBody>
          <a:bodyPr vert="horz" lIns="91440" tIns="45720" rIns="91440" bIns="45720" rtlCol="0" anchor="b">
            <a:normAutofit/>
          </a:bodyPr>
          <a:lstStyle/>
          <a:p>
            <a:pPr>
              <a:lnSpc>
                <a:spcPct val="85000"/>
              </a:lnSpc>
            </a:pPr>
            <a:r>
              <a:rPr lang="en-US" sz="4400">
                <a:solidFill>
                  <a:srgbClr val="0BB5B7"/>
                </a:solidFill>
              </a:rPr>
              <a:t>Hoe </a:t>
            </a:r>
            <a:r>
              <a:rPr lang="en-US" sz="4400" err="1">
                <a:solidFill>
                  <a:srgbClr val="0BB5B7"/>
                </a:solidFill>
              </a:rPr>
              <a:t>ziet</a:t>
            </a:r>
            <a:r>
              <a:rPr lang="en-US" sz="4400">
                <a:solidFill>
                  <a:srgbClr val="0BB5B7"/>
                </a:solidFill>
              </a:rPr>
              <a:t> data er </a:t>
            </a:r>
            <a:r>
              <a:rPr lang="en-US" sz="4400" err="1">
                <a:solidFill>
                  <a:srgbClr val="0BB5B7"/>
                </a:solidFill>
              </a:rPr>
              <a:t>uit</a:t>
            </a:r>
            <a:r>
              <a:rPr lang="en-US" sz="4400">
                <a:solidFill>
                  <a:srgbClr val="0BB5B7"/>
                </a:solidFill>
              </a:rPr>
              <a:t>?</a:t>
            </a:r>
          </a:p>
        </p:txBody>
      </p:sp>
      <p:pic>
        <p:nvPicPr>
          <p:cNvPr id="8" name="Tijdelijke aanduiding voor inhoud 7">
            <a:extLst>
              <a:ext uri="{FF2B5EF4-FFF2-40B4-BE49-F238E27FC236}">
                <a16:creationId xmlns:a16="http://schemas.microsoft.com/office/drawing/2014/main" id="{1C406D89-C8A8-4D04-AC8A-B72A6BACDF8E}"/>
              </a:ext>
            </a:extLst>
          </p:cNvPr>
          <p:cNvPicPr>
            <a:picLocks noGrp="1" noChangeAspect="1"/>
          </p:cNvPicPr>
          <p:nvPr>
            <p:ph idx="1"/>
          </p:nvPr>
        </p:nvPicPr>
        <p:blipFill rotWithShape="1">
          <a:blip r:embed="rId2"/>
          <a:srcRect t="1392" r="7148"/>
          <a:stretch/>
        </p:blipFill>
        <p:spPr>
          <a:xfrm>
            <a:off x="54428" y="195944"/>
            <a:ext cx="8044587" cy="6071888"/>
          </a:xfrm>
          <a:prstGeom prst="rect">
            <a:avLst/>
          </a:prstGeom>
        </p:spPr>
      </p:pic>
      <p:cxnSp>
        <p:nvCxnSpPr>
          <p:cNvPr id="21" name="Straight Connector 20">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voettekst 1">
            <a:extLst>
              <a:ext uri="{FF2B5EF4-FFF2-40B4-BE49-F238E27FC236}">
                <a16:creationId xmlns:a16="http://schemas.microsoft.com/office/drawing/2014/main" id="{03D956BD-738A-4B8E-A20D-B2773684784C}"/>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818800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BF679-CDA1-483D-9ED4-8156B9441D28}"/>
              </a:ext>
            </a:extLst>
          </p:cNvPr>
          <p:cNvSpPr>
            <a:spLocks noGrp="1"/>
          </p:cNvSpPr>
          <p:nvPr>
            <p:ph type="title"/>
          </p:nvPr>
        </p:nvSpPr>
        <p:spPr>
          <a:xfrm>
            <a:off x="1097280" y="286603"/>
            <a:ext cx="10058400" cy="1450757"/>
          </a:xfrm>
        </p:spPr>
        <p:txBody>
          <a:bodyPr/>
          <a:lstStyle/>
          <a:p>
            <a:r>
              <a:rPr lang="en-US" err="1">
                <a:solidFill>
                  <a:srgbClr val="0BB5B7"/>
                </a:solidFill>
              </a:rPr>
              <a:t>Vier</a:t>
            </a:r>
            <a:r>
              <a:rPr lang="en-US">
                <a:solidFill>
                  <a:srgbClr val="0BB5B7"/>
                </a:solidFill>
              </a:rPr>
              <a:t> </a:t>
            </a:r>
            <a:r>
              <a:rPr lang="en-US" err="1">
                <a:solidFill>
                  <a:srgbClr val="0BB5B7"/>
                </a:solidFill>
              </a:rPr>
              <a:t>voorbeelden</a:t>
            </a:r>
            <a:endParaRPr lang="en-US">
              <a:solidFill>
                <a:srgbClr val="0BB5B7"/>
              </a:solidFill>
            </a:endParaRPr>
          </a:p>
        </p:txBody>
      </p:sp>
      <p:graphicFrame>
        <p:nvGraphicFramePr>
          <p:cNvPr id="4" name="Tijdelijke aanduiding voor inhoud 3">
            <a:extLst>
              <a:ext uri="{FF2B5EF4-FFF2-40B4-BE49-F238E27FC236}">
                <a16:creationId xmlns:a16="http://schemas.microsoft.com/office/drawing/2014/main" id="{04B99237-E072-4532-804A-8342B3088EB1}"/>
              </a:ext>
            </a:extLst>
          </p:cNvPr>
          <p:cNvGraphicFramePr>
            <a:graphicFrameLocks/>
          </p:cNvGraphicFramePr>
          <p:nvPr>
            <p:extLst>
              <p:ext uri="{D42A27DB-BD31-4B8C-83A1-F6EECF244321}">
                <p14:modId xmlns:p14="http://schemas.microsoft.com/office/powerpoint/2010/main" val="1364139652"/>
              </p:ext>
            </p:extLst>
          </p:nvPr>
        </p:nvGraphicFramePr>
        <p:xfrm>
          <a:off x="1036637" y="1426030"/>
          <a:ext cx="9961880" cy="4686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jdelijke aanduiding voor voettekst 2">
            <a:extLst>
              <a:ext uri="{FF2B5EF4-FFF2-40B4-BE49-F238E27FC236}">
                <a16:creationId xmlns:a16="http://schemas.microsoft.com/office/drawing/2014/main" id="{8226802E-1F1E-491B-8A51-F810BA877A77}"/>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659252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BF679-CDA1-483D-9ED4-8156B9441D28}"/>
              </a:ext>
            </a:extLst>
          </p:cNvPr>
          <p:cNvSpPr>
            <a:spLocks noGrp="1"/>
          </p:cNvSpPr>
          <p:nvPr>
            <p:ph type="title"/>
          </p:nvPr>
        </p:nvSpPr>
        <p:spPr>
          <a:xfrm>
            <a:off x="1097280" y="286603"/>
            <a:ext cx="10058400" cy="1450757"/>
          </a:xfrm>
        </p:spPr>
        <p:txBody>
          <a:bodyPr/>
          <a:lstStyle/>
          <a:p>
            <a:r>
              <a:rPr lang="en-US" err="1">
                <a:solidFill>
                  <a:srgbClr val="0BB5B7"/>
                </a:solidFill>
              </a:rPr>
              <a:t>Voorbeeld</a:t>
            </a:r>
            <a:r>
              <a:rPr lang="en-US">
                <a:solidFill>
                  <a:srgbClr val="0BB5B7"/>
                </a:solidFill>
              </a:rPr>
              <a:t> 1: </a:t>
            </a:r>
            <a:r>
              <a:rPr lang="en-US" err="1">
                <a:solidFill>
                  <a:srgbClr val="0BB5B7"/>
                </a:solidFill>
              </a:rPr>
              <a:t>zorgvraag</a:t>
            </a:r>
            <a:endParaRPr lang="en-US">
              <a:solidFill>
                <a:srgbClr val="0BB5B7"/>
              </a:solidFill>
            </a:endParaRPr>
          </a:p>
        </p:txBody>
      </p:sp>
      <p:graphicFrame>
        <p:nvGraphicFramePr>
          <p:cNvPr id="4" name="Tijdelijke aanduiding voor inhoud 3">
            <a:extLst>
              <a:ext uri="{FF2B5EF4-FFF2-40B4-BE49-F238E27FC236}">
                <a16:creationId xmlns:a16="http://schemas.microsoft.com/office/drawing/2014/main" id="{04B99237-E072-4532-804A-8342B3088EB1}"/>
              </a:ext>
            </a:extLst>
          </p:cNvPr>
          <p:cNvGraphicFramePr>
            <a:graphicFrameLocks/>
          </p:cNvGraphicFramePr>
          <p:nvPr>
            <p:extLst>
              <p:ext uri="{D42A27DB-BD31-4B8C-83A1-F6EECF244321}">
                <p14:modId xmlns:p14="http://schemas.microsoft.com/office/powerpoint/2010/main" val="1216658091"/>
              </p:ext>
            </p:extLst>
          </p:nvPr>
        </p:nvGraphicFramePr>
        <p:xfrm>
          <a:off x="1036637" y="1426030"/>
          <a:ext cx="9961880" cy="4686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a:extLst>
              <a:ext uri="{FF2B5EF4-FFF2-40B4-BE49-F238E27FC236}">
                <a16:creationId xmlns:a16="http://schemas.microsoft.com/office/drawing/2014/main" id="{48BF1250-9A99-459E-9C65-C259C6286608}"/>
              </a:ext>
            </a:extLst>
          </p:cNvPr>
          <p:cNvSpPr txBox="1"/>
          <p:nvPr/>
        </p:nvSpPr>
        <p:spPr>
          <a:xfrm>
            <a:off x="1036637" y="5431970"/>
            <a:ext cx="9961880" cy="369332"/>
          </a:xfrm>
          <a:prstGeom prst="rect">
            <a:avLst/>
          </a:prstGeom>
          <a:noFill/>
        </p:spPr>
        <p:txBody>
          <a:bodyPr wrap="square" rtlCol="0">
            <a:spAutoFit/>
          </a:bodyPr>
          <a:lstStyle/>
          <a:p>
            <a:r>
              <a:rPr lang="en-US" i="1" err="1"/>
              <a:t>Welke</a:t>
            </a:r>
            <a:r>
              <a:rPr lang="en-US" i="1"/>
              <a:t> </a:t>
            </a:r>
            <a:r>
              <a:rPr lang="en-US" i="1" err="1"/>
              <a:t>cliënten</a:t>
            </a:r>
            <a:r>
              <a:rPr lang="en-US" i="1"/>
              <a:t> </a:t>
            </a:r>
            <a:r>
              <a:rPr lang="en-US" i="1" err="1"/>
              <a:t>hebben</a:t>
            </a:r>
            <a:r>
              <a:rPr lang="en-US" i="1"/>
              <a:t> </a:t>
            </a:r>
            <a:r>
              <a:rPr lang="en-US" i="1" err="1"/>
              <a:t>wij</a:t>
            </a:r>
            <a:r>
              <a:rPr lang="en-US" i="1"/>
              <a:t> in zorg?</a:t>
            </a:r>
          </a:p>
        </p:txBody>
      </p:sp>
      <p:sp>
        <p:nvSpPr>
          <p:cNvPr id="6" name="Pijl: omlaag 5">
            <a:extLst>
              <a:ext uri="{FF2B5EF4-FFF2-40B4-BE49-F238E27FC236}">
                <a16:creationId xmlns:a16="http://schemas.microsoft.com/office/drawing/2014/main" id="{28F91B81-62DC-4366-9DD7-A01A1AA1B6A6}"/>
              </a:ext>
            </a:extLst>
          </p:cNvPr>
          <p:cNvSpPr/>
          <p:nvPr/>
        </p:nvSpPr>
        <p:spPr>
          <a:xfrm>
            <a:off x="1036637" y="5061525"/>
            <a:ext cx="443820" cy="2939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voettekst 2">
            <a:extLst>
              <a:ext uri="{FF2B5EF4-FFF2-40B4-BE49-F238E27FC236}">
                <a16:creationId xmlns:a16="http://schemas.microsoft.com/office/drawing/2014/main" id="{A99CC3BE-FC6B-4E33-B4E5-E46D79DF9A91}"/>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032797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7D4807-F0DD-4069-A281-D8E98C983BA9}"/>
              </a:ext>
            </a:extLst>
          </p:cNvPr>
          <p:cNvSpPr>
            <a:spLocks noGrp="1"/>
          </p:cNvSpPr>
          <p:nvPr>
            <p:ph type="title"/>
          </p:nvPr>
        </p:nvSpPr>
        <p:spPr>
          <a:xfrm>
            <a:off x="1097280" y="286604"/>
            <a:ext cx="10058400" cy="1063226"/>
          </a:xfrm>
        </p:spPr>
        <p:txBody>
          <a:bodyPr/>
          <a:lstStyle/>
          <a:p>
            <a:r>
              <a:rPr lang="en-US">
                <a:solidFill>
                  <a:srgbClr val="0BB4B7"/>
                </a:solidFill>
              </a:rPr>
              <a:t>1. </a:t>
            </a:r>
            <a:r>
              <a:rPr lang="en-US" err="1">
                <a:solidFill>
                  <a:srgbClr val="0BB4B7"/>
                </a:solidFill>
              </a:rPr>
              <a:t>Welke</a:t>
            </a:r>
            <a:r>
              <a:rPr lang="en-US">
                <a:solidFill>
                  <a:srgbClr val="0BB4B7"/>
                </a:solidFill>
              </a:rPr>
              <a:t> </a:t>
            </a:r>
            <a:r>
              <a:rPr lang="en-US" err="1">
                <a:solidFill>
                  <a:srgbClr val="0BB4B7"/>
                </a:solidFill>
              </a:rPr>
              <a:t>cliënten</a:t>
            </a:r>
            <a:r>
              <a:rPr lang="en-US">
                <a:solidFill>
                  <a:srgbClr val="0BB4B7"/>
                </a:solidFill>
              </a:rPr>
              <a:t> </a:t>
            </a:r>
            <a:r>
              <a:rPr lang="en-US" err="1">
                <a:solidFill>
                  <a:srgbClr val="0BB4B7"/>
                </a:solidFill>
              </a:rPr>
              <a:t>hebben</a:t>
            </a:r>
            <a:r>
              <a:rPr lang="en-US">
                <a:solidFill>
                  <a:srgbClr val="0BB4B7"/>
                </a:solidFill>
              </a:rPr>
              <a:t> </a:t>
            </a:r>
            <a:r>
              <a:rPr lang="en-US" err="1">
                <a:solidFill>
                  <a:srgbClr val="0BB4B7"/>
                </a:solidFill>
              </a:rPr>
              <a:t>wij</a:t>
            </a:r>
            <a:r>
              <a:rPr lang="en-US">
                <a:solidFill>
                  <a:srgbClr val="0BB4B7"/>
                </a:solidFill>
              </a:rPr>
              <a:t> in zorg?</a:t>
            </a:r>
          </a:p>
        </p:txBody>
      </p:sp>
      <p:graphicFrame>
        <p:nvGraphicFramePr>
          <p:cNvPr id="10" name="Grafiek 9">
            <a:extLst>
              <a:ext uri="{FF2B5EF4-FFF2-40B4-BE49-F238E27FC236}">
                <a16:creationId xmlns:a16="http://schemas.microsoft.com/office/drawing/2014/main" id="{F4ACCCC1-42EA-476E-B284-76D23A0A221E}"/>
              </a:ext>
            </a:extLst>
          </p:cNvPr>
          <p:cNvGraphicFramePr>
            <a:graphicFrameLocks/>
          </p:cNvGraphicFramePr>
          <p:nvPr>
            <p:extLst>
              <p:ext uri="{D42A27DB-BD31-4B8C-83A1-F6EECF244321}">
                <p14:modId xmlns:p14="http://schemas.microsoft.com/office/powerpoint/2010/main" val="4234352148"/>
              </p:ext>
            </p:extLst>
          </p:nvPr>
        </p:nvGraphicFramePr>
        <p:xfrm>
          <a:off x="206828" y="1721536"/>
          <a:ext cx="5982100" cy="407918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afiek 13">
            <a:extLst>
              <a:ext uri="{FF2B5EF4-FFF2-40B4-BE49-F238E27FC236}">
                <a16:creationId xmlns:a16="http://schemas.microsoft.com/office/drawing/2014/main" id="{3721C34B-0845-46E2-845C-88D175E2970A}"/>
              </a:ext>
            </a:extLst>
          </p:cNvPr>
          <p:cNvGraphicFramePr>
            <a:graphicFrameLocks/>
          </p:cNvGraphicFramePr>
          <p:nvPr>
            <p:extLst>
              <p:ext uri="{D42A27DB-BD31-4B8C-83A1-F6EECF244321}">
                <p14:modId xmlns:p14="http://schemas.microsoft.com/office/powerpoint/2010/main" val="1104357562"/>
              </p:ext>
            </p:extLst>
          </p:nvPr>
        </p:nvGraphicFramePr>
        <p:xfrm>
          <a:off x="6533059" y="1970314"/>
          <a:ext cx="5354141" cy="4288972"/>
        </p:xfrm>
        <a:graphic>
          <a:graphicData uri="http://schemas.openxmlformats.org/drawingml/2006/chart">
            <c:chart xmlns:c="http://schemas.openxmlformats.org/drawingml/2006/chart" xmlns:r="http://schemas.openxmlformats.org/officeDocument/2006/relationships" r:id="rId4"/>
          </a:graphicData>
        </a:graphic>
      </p:graphicFrame>
      <p:sp>
        <p:nvSpPr>
          <p:cNvPr id="12" name="Pijl: rechts 11">
            <a:extLst>
              <a:ext uri="{FF2B5EF4-FFF2-40B4-BE49-F238E27FC236}">
                <a16:creationId xmlns:a16="http://schemas.microsoft.com/office/drawing/2014/main" id="{6DA4C063-6B18-4A92-ADB1-B844EB2240B8}"/>
              </a:ext>
            </a:extLst>
          </p:cNvPr>
          <p:cNvSpPr/>
          <p:nvPr/>
        </p:nvSpPr>
        <p:spPr>
          <a:xfrm>
            <a:off x="5006340" y="2623729"/>
            <a:ext cx="2179320" cy="3154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kstvak 2">
            <a:extLst>
              <a:ext uri="{FF2B5EF4-FFF2-40B4-BE49-F238E27FC236}">
                <a16:creationId xmlns:a16="http://schemas.microsoft.com/office/drawing/2014/main" id="{76ED1B6D-BFAB-4456-A164-00176F849C92}"/>
              </a:ext>
            </a:extLst>
          </p:cNvPr>
          <p:cNvSpPr txBox="1"/>
          <p:nvPr/>
        </p:nvSpPr>
        <p:spPr>
          <a:xfrm>
            <a:off x="1423988" y="5800725"/>
            <a:ext cx="4672012" cy="369332"/>
          </a:xfrm>
          <a:prstGeom prst="rect">
            <a:avLst/>
          </a:prstGeom>
          <a:noFill/>
        </p:spPr>
        <p:txBody>
          <a:bodyPr wrap="square" rtlCol="0">
            <a:spAutoFit/>
          </a:bodyPr>
          <a:lstStyle/>
          <a:p>
            <a:r>
              <a:rPr lang="en-US"/>
              <a:t>Top 10 </a:t>
            </a:r>
            <a:r>
              <a:rPr lang="en-US" err="1"/>
              <a:t>meest</a:t>
            </a:r>
            <a:r>
              <a:rPr lang="en-US"/>
              <a:t> </a:t>
            </a:r>
            <a:r>
              <a:rPr lang="en-US" err="1"/>
              <a:t>gebruikte</a:t>
            </a:r>
            <a:r>
              <a:rPr lang="en-US"/>
              <a:t> </a:t>
            </a:r>
            <a:r>
              <a:rPr lang="en-US" err="1"/>
              <a:t>aandachtsgebieden</a:t>
            </a:r>
            <a:r>
              <a:rPr lang="en-US"/>
              <a:t> </a:t>
            </a:r>
          </a:p>
        </p:txBody>
      </p:sp>
      <p:sp>
        <p:nvSpPr>
          <p:cNvPr id="4" name="Tijdelijke aanduiding voor voettekst 3">
            <a:extLst>
              <a:ext uri="{FF2B5EF4-FFF2-40B4-BE49-F238E27FC236}">
                <a16:creationId xmlns:a16="http://schemas.microsoft.com/office/drawing/2014/main" id="{B7A120B7-399E-47A3-A3C7-C81CA13B6819}"/>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420180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BF679-CDA1-483D-9ED4-8156B9441D28}"/>
              </a:ext>
            </a:extLst>
          </p:cNvPr>
          <p:cNvSpPr>
            <a:spLocks noGrp="1"/>
          </p:cNvSpPr>
          <p:nvPr>
            <p:ph type="title"/>
          </p:nvPr>
        </p:nvSpPr>
        <p:spPr>
          <a:xfrm>
            <a:off x="1097280" y="286603"/>
            <a:ext cx="10058400" cy="1450757"/>
          </a:xfrm>
        </p:spPr>
        <p:txBody>
          <a:bodyPr/>
          <a:lstStyle/>
          <a:p>
            <a:r>
              <a:rPr lang="en-US" err="1">
                <a:solidFill>
                  <a:srgbClr val="0BB4B7"/>
                </a:solidFill>
              </a:rPr>
              <a:t>Voorbeeld</a:t>
            </a:r>
            <a:r>
              <a:rPr lang="en-US">
                <a:solidFill>
                  <a:srgbClr val="0BB4B7"/>
                </a:solidFill>
              </a:rPr>
              <a:t> 2: </a:t>
            </a:r>
            <a:r>
              <a:rPr lang="en-US" err="1">
                <a:solidFill>
                  <a:srgbClr val="0BB4B7"/>
                </a:solidFill>
              </a:rPr>
              <a:t>uitkomst</a:t>
            </a:r>
            <a:endParaRPr lang="en-US">
              <a:solidFill>
                <a:srgbClr val="0BB4B7"/>
              </a:solidFill>
            </a:endParaRPr>
          </a:p>
        </p:txBody>
      </p:sp>
      <p:graphicFrame>
        <p:nvGraphicFramePr>
          <p:cNvPr id="4" name="Tijdelijke aanduiding voor inhoud 3">
            <a:extLst>
              <a:ext uri="{FF2B5EF4-FFF2-40B4-BE49-F238E27FC236}">
                <a16:creationId xmlns:a16="http://schemas.microsoft.com/office/drawing/2014/main" id="{04B99237-E072-4532-804A-8342B3088EB1}"/>
              </a:ext>
            </a:extLst>
          </p:cNvPr>
          <p:cNvGraphicFramePr>
            <a:graphicFrameLocks/>
          </p:cNvGraphicFramePr>
          <p:nvPr/>
        </p:nvGraphicFramePr>
        <p:xfrm>
          <a:off x="1036637" y="1426030"/>
          <a:ext cx="9961880" cy="4686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a:extLst>
              <a:ext uri="{FF2B5EF4-FFF2-40B4-BE49-F238E27FC236}">
                <a16:creationId xmlns:a16="http://schemas.microsoft.com/office/drawing/2014/main" id="{48BF1250-9A99-459E-9C65-C259C6286608}"/>
              </a:ext>
            </a:extLst>
          </p:cNvPr>
          <p:cNvSpPr txBox="1"/>
          <p:nvPr/>
        </p:nvSpPr>
        <p:spPr>
          <a:xfrm>
            <a:off x="1036637" y="5431970"/>
            <a:ext cx="9961880" cy="369332"/>
          </a:xfrm>
          <a:prstGeom prst="rect">
            <a:avLst/>
          </a:prstGeom>
          <a:noFill/>
        </p:spPr>
        <p:txBody>
          <a:bodyPr wrap="square" rtlCol="0">
            <a:spAutoFit/>
          </a:bodyPr>
          <a:lstStyle/>
          <a:p>
            <a:r>
              <a:rPr lang="en-US" i="1"/>
              <a:t>Hoe </a:t>
            </a:r>
            <a:r>
              <a:rPr lang="en-US" i="1" err="1"/>
              <a:t>gaat</a:t>
            </a:r>
            <a:r>
              <a:rPr lang="en-US" i="1"/>
              <a:t> het met </a:t>
            </a:r>
            <a:r>
              <a:rPr lang="en-US" i="1" err="1"/>
              <a:t>onze</a:t>
            </a:r>
            <a:r>
              <a:rPr lang="en-US" i="1"/>
              <a:t> </a:t>
            </a:r>
            <a:r>
              <a:rPr lang="en-US" i="1" err="1"/>
              <a:t>cliënten</a:t>
            </a:r>
            <a:r>
              <a:rPr lang="en-US" i="1"/>
              <a:t> met </a:t>
            </a:r>
            <a:r>
              <a:rPr lang="en-US" i="1" err="1"/>
              <a:t>gebied</a:t>
            </a:r>
            <a:r>
              <a:rPr lang="en-US" i="1"/>
              <a:t> ‘</a:t>
            </a:r>
            <a:r>
              <a:rPr lang="en-US" i="1" err="1"/>
              <a:t>cognitie</a:t>
            </a:r>
            <a:r>
              <a:rPr lang="en-US" i="1"/>
              <a:t>’ </a:t>
            </a:r>
            <a:r>
              <a:rPr lang="en-US" i="1" err="1"/>
              <a:t>gedurende</a:t>
            </a:r>
            <a:r>
              <a:rPr lang="en-US" i="1"/>
              <a:t> de </a:t>
            </a:r>
            <a:r>
              <a:rPr lang="en-US" i="1" err="1"/>
              <a:t>zorgverlening</a:t>
            </a:r>
            <a:r>
              <a:rPr lang="en-US" i="1"/>
              <a:t>?</a:t>
            </a:r>
          </a:p>
        </p:txBody>
      </p:sp>
      <p:sp>
        <p:nvSpPr>
          <p:cNvPr id="6" name="Pijl: omlaag 5">
            <a:extLst>
              <a:ext uri="{FF2B5EF4-FFF2-40B4-BE49-F238E27FC236}">
                <a16:creationId xmlns:a16="http://schemas.microsoft.com/office/drawing/2014/main" id="{28F91B81-62DC-4366-9DD7-A01A1AA1B6A6}"/>
              </a:ext>
            </a:extLst>
          </p:cNvPr>
          <p:cNvSpPr/>
          <p:nvPr/>
        </p:nvSpPr>
        <p:spPr>
          <a:xfrm>
            <a:off x="4324122" y="5120943"/>
            <a:ext cx="443820" cy="2939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voettekst 2">
            <a:extLst>
              <a:ext uri="{FF2B5EF4-FFF2-40B4-BE49-F238E27FC236}">
                <a16:creationId xmlns:a16="http://schemas.microsoft.com/office/drawing/2014/main" id="{6C01D432-C7DE-4366-87EE-85B1F4D9014F}"/>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881010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47BE6-365E-4C9C-8157-7EBA4917F6EF}"/>
              </a:ext>
            </a:extLst>
          </p:cNvPr>
          <p:cNvSpPr>
            <a:spLocks noGrp="1"/>
          </p:cNvSpPr>
          <p:nvPr>
            <p:ph type="title"/>
          </p:nvPr>
        </p:nvSpPr>
        <p:spPr/>
        <p:txBody>
          <a:bodyPr/>
          <a:lstStyle/>
          <a:p>
            <a:r>
              <a:rPr lang="en-US" err="1"/>
              <a:t>Hoofdstuk</a:t>
            </a:r>
            <a:r>
              <a:rPr lang="en-US"/>
              <a:t> 1 </a:t>
            </a:r>
            <a:r>
              <a:rPr lang="en-US" err="1"/>
              <a:t>Datagedreven</a:t>
            </a:r>
            <a:r>
              <a:rPr lang="en-US"/>
              <a:t> zorg: wat is het?</a:t>
            </a:r>
          </a:p>
        </p:txBody>
      </p:sp>
      <p:sp>
        <p:nvSpPr>
          <p:cNvPr id="4" name="Tijdelijke aanduiding voor inhoud 3">
            <a:extLst>
              <a:ext uri="{FF2B5EF4-FFF2-40B4-BE49-F238E27FC236}">
                <a16:creationId xmlns:a16="http://schemas.microsoft.com/office/drawing/2014/main" id="{DE0E7E84-51C3-459B-A557-04D68B3DB160}"/>
              </a:ext>
            </a:extLst>
          </p:cNvPr>
          <p:cNvSpPr>
            <a:spLocks noGrp="1"/>
          </p:cNvSpPr>
          <p:nvPr>
            <p:ph idx="1"/>
          </p:nvPr>
        </p:nvSpPr>
        <p:spPr/>
        <p:txBody>
          <a:bodyPr anchor="ctr">
            <a:noAutofit/>
          </a:bodyPr>
          <a:lstStyle/>
          <a:p>
            <a:r>
              <a:rPr lang="nl-NL" sz="1800"/>
              <a:t>Het gebruik van data in de zorg is in opkomst. Ook in de zorg gebeurt er al veel op het gebied van datagedreven werken. Terwijl de ene zorgverlener deze ontwikkeling met groots enthousiasme omarmt, is de ander nog wat huiverig. Zonde! Want stiekem doen we allemaal al heel veel met data. Denk maar eens aan het controleren van bloedsuikerspiegels, het bijhouden van gewicht, het meten van wonden en het rapporteren in het zorgplan. Allemaal voorbeelden van het werken met data. Dit eerste hoofdstuk is een introductie in ‘datagedreven zorg’. Je leert in dit hoofdstuk wat data en datagedreven zorg inhoudt. Ook maak je kennis met verpleegkundige en verzorgende verslaglegging via het classificatiesysteem Omaha System. </a:t>
            </a:r>
            <a:endParaRPr lang="en-US" sz="1800"/>
          </a:p>
        </p:txBody>
      </p:sp>
      <p:sp>
        <p:nvSpPr>
          <p:cNvPr id="3" name="Tijdelijke aanduiding voor tekst 2">
            <a:extLst>
              <a:ext uri="{FF2B5EF4-FFF2-40B4-BE49-F238E27FC236}">
                <a16:creationId xmlns:a16="http://schemas.microsoft.com/office/drawing/2014/main" id="{D96EF827-E10B-46B0-8A4C-57906D7D8BBB}"/>
              </a:ext>
            </a:extLst>
          </p:cNvPr>
          <p:cNvSpPr>
            <a:spLocks noGrp="1"/>
          </p:cNvSpPr>
          <p:nvPr>
            <p:ph type="body" sz="half" idx="2"/>
          </p:nvPr>
        </p:nvSpPr>
        <p:spPr/>
        <p:txBody>
          <a:bodyPr>
            <a:noAutofit/>
          </a:bodyPr>
          <a:lstStyle/>
          <a:p>
            <a:r>
              <a:rPr lang="en-US" sz="1400" cap="none" spc="0"/>
              <a:t>In </a:t>
            </a:r>
            <a:r>
              <a:rPr lang="en-US" sz="1400" cap="none" spc="0" err="1"/>
              <a:t>dit</a:t>
            </a:r>
            <a:r>
              <a:rPr lang="en-US" sz="1400" cap="none" spc="0"/>
              <a:t> </a:t>
            </a:r>
            <a:r>
              <a:rPr lang="en-US" sz="1400" cap="none" spc="0" err="1"/>
              <a:t>hoofdstu</a:t>
            </a:r>
            <a:r>
              <a:rPr lang="en-US" sz="1400" err="1"/>
              <a:t>k</a:t>
            </a:r>
            <a:r>
              <a:rPr lang="en-US" sz="1400"/>
              <a:t> </a:t>
            </a:r>
            <a:r>
              <a:rPr lang="en-US" sz="1400" err="1"/>
              <a:t>worden</a:t>
            </a:r>
            <a:r>
              <a:rPr lang="en-US" sz="1400"/>
              <a:t> de </a:t>
            </a:r>
            <a:r>
              <a:rPr lang="en-US" sz="1400" err="1"/>
              <a:t>volgende</a:t>
            </a:r>
            <a:r>
              <a:rPr lang="en-US" sz="1400"/>
              <a:t> </a:t>
            </a:r>
            <a:r>
              <a:rPr lang="en-US" sz="1400" err="1"/>
              <a:t>onderwerpen</a:t>
            </a:r>
            <a:r>
              <a:rPr lang="en-US" sz="1400"/>
              <a:t> </a:t>
            </a:r>
            <a:r>
              <a:rPr lang="en-US" sz="1400" err="1"/>
              <a:t>behandeld</a:t>
            </a:r>
            <a:r>
              <a:rPr lang="en-US" sz="1400"/>
              <a:t>:</a:t>
            </a:r>
          </a:p>
          <a:p>
            <a:pPr marL="342900" lvl="0" indent="-342900">
              <a:lnSpc>
                <a:spcPct val="150000"/>
              </a:lnSpc>
              <a:buFont typeface="Symbol" panose="05050102010706020507" pitchFamily="18" charset="2"/>
              <a:buChar char=""/>
            </a:pPr>
            <a:r>
              <a:rPr lang="nl-NL" sz="1400">
                <a:effectLst/>
                <a:latin typeface="Arial" panose="020B0604020202020204" pitchFamily="34" charset="0"/>
                <a:ea typeface="Times New Roman" panose="02020603050405020304" pitchFamily="18" charset="0"/>
                <a:cs typeface="Maiandra GD" panose="020E0502030308020204" pitchFamily="34" charset="0"/>
              </a:rPr>
              <a:t>Wat is data en datagedreven zorg? (sheet 4 t/m 6)</a:t>
            </a:r>
            <a:endParaRPr lang="nl-NL" sz="1400">
              <a:effectLst/>
              <a:latin typeface="Georgia" panose="02040502050405020303" pitchFamily="18" charset="0"/>
              <a:ea typeface="Times New Roman" panose="02020603050405020304" pitchFamily="18" charset="0"/>
              <a:cs typeface="Maiandra GD" panose="020E0502030308020204" pitchFamily="34" charset="0"/>
            </a:endParaRPr>
          </a:p>
          <a:p>
            <a:pPr marL="342900" lvl="0" indent="-342900">
              <a:lnSpc>
                <a:spcPct val="150000"/>
              </a:lnSpc>
              <a:buFont typeface="Symbol" panose="05050102010706020507" pitchFamily="18" charset="2"/>
              <a:buChar char=""/>
            </a:pPr>
            <a:r>
              <a:rPr lang="nl-NL" sz="1400">
                <a:effectLst/>
                <a:latin typeface="Arial" panose="020B0604020202020204" pitchFamily="34" charset="0"/>
                <a:ea typeface="Times New Roman" panose="02020603050405020304" pitchFamily="18" charset="0"/>
                <a:cs typeface="Maiandra GD" panose="020E0502030308020204" pitchFamily="34" charset="0"/>
              </a:rPr>
              <a:t>Datagebruik in de zorg (sheet 7 t/m 8)</a:t>
            </a:r>
            <a:endParaRPr lang="nl-NL" sz="1400">
              <a:effectLst/>
              <a:latin typeface="Georgia" panose="02040502050405020303" pitchFamily="18" charset="0"/>
              <a:ea typeface="Times New Roman" panose="02020603050405020304" pitchFamily="18" charset="0"/>
              <a:cs typeface="Maiandra GD" panose="020E0502030308020204" pitchFamily="34" charset="0"/>
            </a:endParaRPr>
          </a:p>
          <a:p>
            <a:pPr marL="342900" lvl="0" indent="-342900">
              <a:lnSpc>
                <a:spcPct val="150000"/>
              </a:lnSpc>
              <a:buFont typeface="Symbol" panose="05050102010706020507" pitchFamily="18" charset="2"/>
              <a:buChar char=""/>
            </a:pPr>
            <a:r>
              <a:rPr lang="nl-NL" sz="1400">
                <a:effectLst/>
                <a:latin typeface="Arial" panose="020B0604020202020204" pitchFamily="34" charset="0"/>
                <a:ea typeface="Times New Roman" panose="02020603050405020304" pitchFamily="18" charset="0"/>
                <a:cs typeface="Maiandra GD" panose="020E0502030308020204" pitchFamily="34" charset="0"/>
              </a:rPr>
              <a:t>Omaha System (sheet 9 t/m 12)</a:t>
            </a:r>
            <a:endParaRPr lang="en-US" sz="1400" cap="none" spc="0"/>
          </a:p>
        </p:txBody>
      </p:sp>
      <p:sp>
        <p:nvSpPr>
          <p:cNvPr id="5" name="Tijdelijke aanduiding voor voettekst 4">
            <a:extLst>
              <a:ext uri="{FF2B5EF4-FFF2-40B4-BE49-F238E27FC236}">
                <a16:creationId xmlns:a16="http://schemas.microsoft.com/office/drawing/2014/main" id="{C7B75137-8B59-47AB-ADBB-49C1F5EB682A}"/>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8995353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1619BB-1ED9-49E1-9960-2DF3F818AAC4}"/>
              </a:ext>
            </a:extLst>
          </p:cNvPr>
          <p:cNvSpPr>
            <a:spLocks noGrp="1"/>
          </p:cNvSpPr>
          <p:nvPr>
            <p:ph type="title"/>
          </p:nvPr>
        </p:nvSpPr>
        <p:spPr/>
        <p:txBody>
          <a:bodyPr>
            <a:normAutofit fontScale="90000"/>
          </a:bodyPr>
          <a:lstStyle/>
          <a:p>
            <a:r>
              <a:rPr lang="en-US">
                <a:solidFill>
                  <a:srgbClr val="0BB4B7"/>
                </a:solidFill>
              </a:rPr>
              <a:t>2. Hoe </a:t>
            </a:r>
            <a:r>
              <a:rPr lang="en-US" err="1">
                <a:solidFill>
                  <a:srgbClr val="0BB4B7"/>
                </a:solidFill>
              </a:rPr>
              <a:t>gaat</a:t>
            </a:r>
            <a:r>
              <a:rPr lang="en-US">
                <a:solidFill>
                  <a:srgbClr val="0BB4B7"/>
                </a:solidFill>
              </a:rPr>
              <a:t> het met </a:t>
            </a:r>
            <a:r>
              <a:rPr lang="en-US" err="1">
                <a:solidFill>
                  <a:srgbClr val="0BB4B7"/>
                </a:solidFill>
              </a:rPr>
              <a:t>onze</a:t>
            </a:r>
            <a:r>
              <a:rPr lang="en-US">
                <a:solidFill>
                  <a:srgbClr val="0BB4B7"/>
                </a:solidFill>
              </a:rPr>
              <a:t> </a:t>
            </a:r>
            <a:r>
              <a:rPr lang="en-US" err="1">
                <a:solidFill>
                  <a:srgbClr val="0BB4B7"/>
                </a:solidFill>
              </a:rPr>
              <a:t>cliënten</a:t>
            </a:r>
            <a:r>
              <a:rPr lang="en-US">
                <a:solidFill>
                  <a:srgbClr val="0BB4B7"/>
                </a:solidFill>
              </a:rPr>
              <a:t> met </a:t>
            </a:r>
            <a:r>
              <a:rPr lang="en-US" err="1">
                <a:solidFill>
                  <a:srgbClr val="0BB4B7"/>
                </a:solidFill>
              </a:rPr>
              <a:t>gebied</a:t>
            </a:r>
            <a:r>
              <a:rPr lang="en-US">
                <a:solidFill>
                  <a:srgbClr val="0BB4B7"/>
                </a:solidFill>
              </a:rPr>
              <a:t> ‘</a:t>
            </a:r>
            <a:r>
              <a:rPr lang="en-US" err="1">
                <a:solidFill>
                  <a:srgbClr val="0BB4B7"/>
                </a:solidFill>
              </a:rPr>
              <a:t>cognitie</a:t>
            </a:r>
            <a:r>
              <a:rPr lang="en-US">
                <a:solidFill>
                  <a:srgbClr val="0BB4B7"/>
                </a:solidFill>
              </a:rPr>
              <a:t>’ </a:t>
            </a:r>
            <a:r>
              <a:rPr lang="en-US" err="1">
                <a:solidFill>
                  <a:srgbClr val="0BB4B7"/>
                </a:solidFill>
              </a:rPr>
              <a:t>gedurende</a:t>
            </a:r>
            <a:r>
              <a:rPr lang="en-US">
                <a:solidFill>
                  <a:srgbClr val="0BB4B7"/>
                </a:solidFill>
              </a:rPr>
              <a:t> de </a:t>
            </a:r>
            <a:r>
              <a:rPr lang="en-US" err="1">
                <a:solidFill>
                  <a:srgbClr val="0BB4B7"/>
                </a:solidFill>
              </a:rPr>
              <a:t>zorgverlening</a:t>
            </a:r>
            <a:r>
              <a:rPr lang="en-US">
                <a:solidFill>
                  <a:srgbClr val="0BB4B7"/>
                </a:solidFill>
              </a:rPr>
              <a:t>?</a:t>
            </a:r>
          </a:p>
        </p:txBody>
      </p:sp>
      <p:sp>
        <p:nvSpPr>
          <p:cNvPr id="5" name="Tekstvak 4">
            <a:extLst>
              <a:ext uri="{FF2B5EF4-FFF2-40B4-BE49-F238E27FC236}">
                <a16:creationId xmlns:a16="http://schemas.microsoft.com/office/drawing/2014/main" id="{C27399D5-FA02-45E7-95F9-9B054CB3A5CE}"/>
              </a:ext>
            </a:extLst>
          </p:cNvPr>
          <p:cNvSpPr txBox="1"/>
          <p:nvPr/>
        </p:nvSpPr>
        <p:spPr>
          <a:xfrm>
            <a:off x="261254" y="1995350"/>
            <a:ext cx="1393375"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5 =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Geen</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signalen</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passend</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gedrag</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uitstekende</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kennis</a:t>
            </a:r>
            <a:endPar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6" name="Tekstvak 5">
            <a:extLst>
              <a:ext uri="{FF2B5EF4-FFF2-40B4-BE49-F238E27FC236}">
                <a16:creationId xmlns:a16="http://schemas.microsoft.com/office/drawing/2014/main" id="{93E977EA-79F3-4205-B57F-FFE6EB4DEE59}"/>
              </a:ext>
            </a:extLst>
          </p:cNvPr>
          <p:cNvSpPr txBox="1"/>
          <p:nvPr/>
        </p:nvSpPr>
        <p:spPr>
          <a:xfrm>
            <a:off x="202193" y="5423241"/>
            <a:ext cx="154686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1 = Extreme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signalen</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niet</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passend</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gedrag</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geen</a:t>
            </a: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200" b="0" i="0" u="none" strike="noStrike" kern="1200" cap="none" spc="0" normalizeH="0" baseline="0" noProof="0" err="1">
                <a:ln>
                  <a:noFill/>
                </a:ln>
                <a:solidFill>
                  <a:srgbClr val="000000"/>
                </a:solidFill>
                <a:effectLst/>
                <a:uLnTx/>
                <a:uFillTx/>
                <a:latin typeface="Calibri" panose="020F0502020204030204"/>
                <a:ea typeface="+mn-ea"/>
                <a:cs typeface="+mn-cs"/>
              </a:rPr>
              <a:t>kennis</a:t>
            </a:r>
            <a:endPar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 name="Rechthoek: afgeronde hoeken 7">
            <a:extLst>
              <a:ext uri="{FF2B5EF4-FFF2-40B4-BE49-F238E27FC236}">
                <a16:creationId xmlns:a16="http://schemas.microsoft.com/office/drawing/2014/main" id="{68571144-C413-448F-821C-E419824DB2C5}"/>
              </a:ext>
            </a:extLst>
          </p:cNvPr>
          <p:cNvSpPr/>
          <p:nvPr/>
        </p:nvSpPr>
        <p:spPr>
          <a:xfrm>
            <a:off x="8880570" y="2190726"/>
            <a:ext cx="3050176" cy="334191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Grafiek</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het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verloop</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van de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signalen</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symptomen</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bij</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clienten</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met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gebied</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cognitie</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Je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ziet</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dat</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cliënten</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gedurende</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de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tijd</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r>
              <a:rPr kumimoji="0" lang="en-US" sz="1800" b="0" i="0" u="none" strike="noStrike" kern="1200" cap="none" spc="0" normalizeH="0" baseline="0" noProof="0" err="1">
                <a:ln>
                  <a:noFill/>
                </a:ln>
                <a:solidFill>
                  <a:srgbClr val="000000"/>
                </a:solidFill>
                <a:effectLst/>
                <a:uLnTx/>
                <a:uFillTx/>
                <a:latin typeface="Calibri" panose="020F0502020204030204"/>
                <a:ea typeface="+mn-ea"/>
                <a:cs typeface="+mn-cs"/>
              </a:rPr>
              <a:t>achteruitgaan</a:t>
            </a:r>
            <a:r>
              <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rPr>
              <a:t>.  </a:t>
            </a:r>
          </a:p>
        </p:txBody>
      </p:sp>
      <p:graphicFrame>
        <p:nvGraphicFramePr>
          <p:cNvPr id="9" name="Grafiek 8">
            <a:extLst>
              <a:ext uri="{FF2B5EF4-FFF2-40B4-BE49-F238E27FC236}">
                <a16:creationId xmlns:a16="http://schemas.microsoft.com/office/drawing/2014/main" id="{144E6585-4359-4A2B-8DFB-D6B2B68FF193}"/>
              </a:ext>
            </a:extLst>
          </p:cNvPr>
          <p:cNvGraphicFramePr>
            <a:graphicFrameLocks/>
          </p:cNvGraphicFramePr>
          <p:nvPr/>
        </p:nvGraphicFramePr>
        <p:xfrm>
          <a:off x="1654629" y="2057399"/>
          <a:ext cx="6613071" cy="3929743"/>
        </p:xfrm>
        <a:graphic>
          <a:graphicData uri="http://schemas.openxmlformats.org/drawingml/2006/chart">
            <c:chart xmlns:c="http://schemas.openxmlformats.org/drawingml/2006/chart" xmlns:r="http://schemas.openxmlformats.org/officeDocument/2006/relationships" r:id="rId3"/>
          </a:graphicData>
        </a:graphic>
      </p:graphicFrame>
      <p:sp>
        <p:nvSpPr>
          <p:cNvPr id="3" name="Tijdelijke aanduiding voor voettekst 2">
            <a:extLst>
              <a:ext uri="{FF2B5EF4-FFF2-40B4-BE49-F238E27FC236}">
                <a16:creationId xmlns:a16="http://schemas.microsoft.com/office/drawing/2014/main" id="{6FF088D3-F4B0-4D82-A494-2F512BAC71A4}"/>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706100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BF679-CDA1-483D-9ED4-8156B9441D28}"/>
              </a:ext>
            </a:extLst>
          </p:cNvPr>
          <p:cNvSpPr>
            <a:spLocks noGrp="1"/>
          </p:cNvSpPr>
          <p:nvPr>
            <p:ph type="title"/>
          </p:nvPr>
        </p:nvSpPr>
        <p:spPr>
          <a:xfrm>
            <a:off x="1097280" y="286603"/>
            <a:ext cx="10058400" cy="1450757"/>
          </a:xfrm>
        </p:spPr>
        <p:txBody>
          <a:bodyPr/>
          <a:lstStyle/>
          <a:p>
            <a:r>
              <a:rPr lang="en-US" err="1">
                <a:solidFill>
                  <a:srgbClr val="0BB4B7"/>
                </a:solidFill>
              </a:rPr>
              <a:t>Voorbeeld</a:t>
            </a:r>
            <a:r>
              <a:rPr lang="en-US">
                <a:solidFill>
                  <a:srgbClr val="0BB4B7"/>
                </a:solidFill>
              </a:rPr>
              <a:t> 3: </a:t>
            </a:r>
            <a:r>
              <a:rPr lang="en-US" err="1">
                <a:solidFill>
                  <a:srgbClr val="0BB4B7"/>
                </a:solidFill>
              </a:rPr>
              <a:t>zorgverlening</a:t>
            </a:r>
            <a:endParaRPr lang="en-US">
              <a:solidFill>
                <a:srgbClr val="0BB4B7"/>
              </a:solidFill>
            </a:endParaRPr>
          </a:p>
        </p:txBody>
      </p:sp>
      <p:graphicFrame>
        <p:nvGraphicFramePr>
          <p:cNvPr id="4" name="Tijdelijke aanduiding voor inhoud 3">
            <a:extLst>
              <a:ext uri="{FF2B5EF4-FFF2-40B4-BE49-F238E27FC236}">
                <a16:creationId xmlns:a16="http://schemas.microsoft.com/office/drawing/2014/main" id="{04B99237-E072-4532-804A-8342B3088EB1}"/>
              </a:ext>
            </a:extLst>
          </p:cNvPr>
          <p:cNvGraphicFramePr>
            <a:graphicFrameLocks/>
          </p:cNvGraphicFramePr>
          <p:nvPr/>
        </p:nvGraphicFramePr>
        <p:xfrm>
          <a:off x="1036637" y="1426030"/>
          <a:ext cx="9961880" cy="4686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a:extLst>
              <a:ext uri="{FF2B5EF4-FFF2-40B4-BE49-F238E27FC236}">
                <a16:creationId xmlns:a16="http://schemas.microsoft.com/office/drawing/2014/main" id="{48BF1250-9A99-459E-9C65-C259C6286608}"/>
              </a:ext>
            </a:extLst>
          </p:cNvPr>
          <p:cNvSpPr txBox="1"/>
          <p:nvPr/>
        </p:nvSpPr>
        <p:spPr>
          <a:xfrm>
            <a:off x="1036637" y="5431970"/>
            <a:ext cx="9961880" cy="369332"/>
          </a:xfrm>
          <a:prstGeom prst="rect">
            <a:avLst/>
          </a:prstGeom>
          <a:noFill/>
        </p:spPr>
        <p:txBody>
          <a:bodyPr wrap="square" rtlCol="0">
            <a:spAutoFit/>
          </a:bodyPr>
          <a:lstStyle/>
          <a:p>
            <a:r>
              <a:rPr lang="en-US" i="1" err="1"/>
              <a:t>Welke</a:t>
            </a:r>
            <a:r>
              <a:rPr lang="en-US" i="1"/>
              <a:t> </a:t>
            </a:r>
            <a:r>
              <a:rPr lang="en-US" i="1" err="1"/>
              <a:t>zorgverlening</a:t>
            </a:r>
            <a:r>
              <a:rPr lang="en-US" i="1"/>
              <a:t> </a:t>
            </a:r>
            <a:r>
              <a:rPr lang="en-US" i="1" err="1"/>
              <a:t>geven</a:t>
            </a:r>
            <a:r>
              <a:rPr lang="en-US" i="1"/>
              <a:t> </a:t>
            </a:r>
            <a:r>
              <a:rPr lang="en-US" i="1" err="1"/>
              <a:t>wij</a:t>
            </a:r>
            <a:r>
              <a:rPr lang="en-US" i="1"/>
              <a:t> </a:t>
            </a:r>
            <a:r>
              <a:rPr lang="en-US" i="1" err="1"/>
              <a:t>aan</a:t>
            </a:r>
            <a:r>
              <a:rPr lang="en-US" i="1"/>
              <a:t> </a:t>
            </a:r>
            <a:r>
              <a:rPr lang="en-US" i="1" err="1"/>
              <a:t>cliënten</a:t>
            </a:r>
            <a:r>
              <a:rPr lang="en-US" i="1"/>
              <a:t> met het </a:t>
            </a:r>
            <a:r>
              <a:rPr lang="en-US" i="1" err="1"/>
              <a:t>aandachtsgebied</a:t>
            </a:r>
            <a:r>
              <a:rPr lang="en-US" i="1"/>
              <a:t> ‘</a:t>
            </a:r>
            <a:r>
              <a:rPr lang="en-US" i="1" err="1"/>
              <a:t>cognitie</a:t>
            </a:r>
            <a:r>
              <a:rPr lang="en-US" i="1"/>
              <a:t>’?</a:t>
            </a:r>
          </a:p>
        </p:txBody>
      </p:sp>
      <p:sp>
        <p:nvSpPr>
          <p:cNvPr id="6" name="Pijl: omlaag 5">
            <a:extLst>
              <a:ext uri="{FF2B5EF4-FFF2-40B4-BE49-F238E27FC236}">
                <a16:creationId xmlns:a16="http://schemas.microsoft.com/office/drawing/2014/main" id="{28F91B81-62DC-4366-9DD7-A01A1AA1B6A6}"/>
              </a:ext>
            </a:extLst>
          </p:cNvPr>
          <p:cNvSpPr/>
          <p:nvPr/>
        </p:nvSpPr>
        <p:spPr>
          <a:xfrm>
            <a:off x="8068808" y="5093276"/>
            <a:ext cx="443820" cy="2939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voettekst 2">
            <a:extLst>
              <a:ext uri="{FF2B5EF4-FFF2-40B4-BE49-F238E27FC236}">
                <a16:creationId xmlns:a16="http://schemas.microsoft.com/office/drawing/2014/main" id="{07AACDC7-A95E-4ACB-8549-9ACF052744AE}"/>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604102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9DD157-30CB-4B5A-83C4-DF788D5D93FC}"/>
              </a:ext>
            </a:extLst>
          </p:cNvPr>
          <p:cNvSpPr>
            <a:spLocks noGrp="1"/>
          </p:cNvSpPr>
          <p:nvPr>
            <p:ph type="title"/>
          </p:nvPr>
        </p:nvSpPr>
        <p:spPr/>
        <p:txBody>
          <a:bodyPr>
            <a:normAutofit fontScale="90000"/>
          </a:bodyPr>
          <a:lstStyle/>
          <a:p>
            <a:r>
              <a:rPr lang="en-US">
                <a:solidFill>
                  <a:srgbClr val="0BB4B7"/>
                </a:solidFill>
              </a:rPr>
              <a:t>3. </a:t>
            </a:r>
            <a:r>
              <a:rPr lang="en-US" err="1">
                <a:solidFill>
                  <a:srgbClr val="0BB4B7"/>
                </a:solidFill>
              </a:rPr>
              <a:t>Welke</a:t>
            </a:r>
            <a:r>
              <a:rPr lang="en-US">
                <a:solidFill>
                  <a:srgbClr val="0BB4B7"/>
                </a:solidFill>
              </a:rPr>
              <a:t> </a:t>
            </a:r>
            <a:r>
              <a:rPr lang="en-US" err="1">
                <a:solidFill>
                  <a:srgbClr val="0BB4B7"/>
                </a:solidFill>
              </a:rPr>
              <a:t>zorgverlening</a:t>
            </a:r>
            <a:r>
              <a:rPr lang="en-US">
                <a:solidFill>
                  <a:srgbClr val="0BB4B7"/>
                </a:solidFill>
              </a:rPr>
              <a:t> </a:t>
            </a:r>
            <a:r>
              <a:rPr lang="en-US" err="1">
                <a:solidFill>
                  <a:srgbClr val="0BB4B7"/>
                </a:solidFill>
              </a:rPr>
              <a:t>geven</a:t>
            </a:r>
            <a:r>
              <a:rPr lang="en-US">
                <a:solidFill>
                  <a:srgbClr val="0BB4B7"/>
                </a:solidFill>
              </a:rPr>
              <a:t> </a:t>
            </a:r>
            <a:r>
              <a:rPr lang="en-US" err="1">
                <a:solidFill>
                  <a:srgbClr val="0BB4B7"/>
                </a:solidFill>
              </a:rPr>
              <a:t>wij</a:t>
            </a:r>
            <a:r>
              <a:rPr lang="en-US">
                <a:solidFill>
                  <a:srgbClr val="0BB4B7"/>
                </a:solidFill>
              </a:rPr>
              <a:t> </a:t>
            </a:r>
            <a:r>
              <a:rPr lang="en-US" err="1">
                <a:solidFill>
                  <a:srgbClr val="0BB4B7"/>
                </a:solidFill>
              </a:rPr>
              <a:t>aan</a:t>
            </a:r>
            <a:r>
              <a:rPr lang="en-US">
                <a:solidFill>
                  <a:srgbClr val="0BB4B7"/>
                </a:solidFill>
              </a:rPr>
              <a:t> </a:t>
            </a:r>
            <a:r>
              <a:rPr lang="en-US" err="1">
                <a:solidFill>
                  <a:srgbClr val="0BB4B7"/>
                </a:solidFill>
              </a:rPr>
              <a:t>cliënten</a:t>
            </a:r>
            <a:r>
              <a:rPr lang="en-US">
                <a:solidFill>
                  <a:srgbClr val="0BB4B7"/>
                </a:solidFill>
              </a:rPr>
              <a:t> met het </a:t>
            </a:r>
            <a:r>
              <a:rPr lang="en-US" err="1">
                <a:solidFill>
                  <a:srgbClr val="0BB4B7"/>
                </a:solidFill>
              </a:rPr>
              <a:t>aandachtsgebied</a:t>
            </a:r>
            <a:r>
              <a:rPr lang="en-US">
                <a:solidFill>
                  <a:srgbClr val="0BB4B7"/>
                </a:solidFill>
              </a:rPr>
              <a:t> ‘</a:t>
            </a:r>
            <a:r>
              <a:rPr lang="en-US" err="1">
                <a:solidFill>
                  <a:srgbClr val="0BB4B7"/>
                </a:solidFill>
              </a:rPr>
              <a:t>cognitie</a:t>
            </a:r>
            <a:r>
              <a:rPr lang="en-US">
                <a:solidFill>
                  <a:srgbClr val="0BB4B7"/>
                </a:solidFill>
              </a:rPr>
              <a:t>’?</a:t>
            </a:r>
          </a:p>
        </p:txBody>
      </p:sp>
      <p:graphicFrame>
        <p:nvGraphicFramePr>
          <p:cNvPr id="4" name="Grafiek 3">
            <a:extLst>
              <a:ext uri="{FF2B5EF4-FFF2-40B4-BE49-F238E27FC236}">
                <a16:creationId xmlns:a16="http://schemas.microsoft.com/office/drawing/2014/main" id="{7EAAE90B-00B4-4413-BDEE-372F82C5F2FC}"/>
              </a:ext>
            </a:extLst>
          </p:cNvPr>
          <p:cNvGraphicFramePr>
            <a:graphicFrameLocks/>
          </p:cNvGraphicFramePr>
          <p:nvPr>
            <p:extLst>
              <p:ext uri="{D42A27DB-BD31-4B8C-83A1-F6EECF244321}">
                <p14:modId xmlns:p14="http://schemas.microsoft.com/office/powerpoint/2010/main" val="3694608484"/>
              </p:ext>
            </p:extLst>
          </p:nvPr>
        </p:nvGraphicFramePr>
        <p:xfrm>
          <a:off x="1097280" y="2077690"/>
          <a:ext cx="4781005" cy="328313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fiek 5">
            <a:extLst>
              <a:ext uri="{FF2B5EF4-FFF2-40B4-BE49-F238E27FC236}">
                <a16:creationId xmlns:a16="http://schemas.microsoft.com/office/drawing/2014/main" id="{6F06AF85-698E-4D0C-B227-5BD3A5046749}"/>
              </a:ext>
            </a:extLst>
          </p:cNvPr>
          <p:cNvGraphicFramePr>
            <a:graphicFrameLocks/>
          </p:cNvGraphicFramePr>
          <p:nvPr>
            <p:extLst>
              <p:ext uri="{D42A27DB-BD31-4B8C-83A1-F6EECF244321}">
                <p14:modId xmlns:p14="http://schemas.microsoft.com/office/powerpoint/2010/main" val="3446257646"/>
              </p:ext>
            </p:extLst>
          </p:nvPr>
        </p:nvGraphicFramePr>
        <p:xfrm>
          <a:off x="6237514" y="2025840"/>
          <a:ext cx="5317128" cy="3606301"/>
        </p:xfrm>
        <a:graphic>
          <a:graphicData uri="http://schemas.openxmlformats.org/drawingml/2006/chart">
            <c:chart xmlns:c="http://schemas.openxmlformats.org/drawingml/2006/chart" xmlns:r="http://schemas.openxmlformats.org/officeDocument/2006/relationships" r:id="rId4"/>
          </a:graphicData>
        </a:graphic>
      </p:graphicFrame>
      <p:sp>
        <p:nvSpPr>
          <p:cNvPr id="3" name="Tekstvak 2">
            <a:extLst>
              <a:ext uri="{FF2B5EF4-FFF2-40B4-BE49-F238E27FC236}">
                <a16:creationId xmlns:a16="http://schemas.microsoft.com/office/drawing/2014/main" id="{828C395D-CB5C-4121-A6F7-549262C6AC31}"/>
              </a:ext>
            </a:extLst>
          </p:cNvPr>
          <p:cNvSpPr txBox="1"/>
          <p:nvPr/>
        </p:nvSpPr>
        <p:spPr>
          <a:xfrm>
            <a:off x="1271588" y="5606142"/>
            <a:ext cx="5643563" cy="646331"/>
          </a:xfrm>
          <a:prstGeom prst="rect">
            <a:avLst/>
          </a:prstGeom>
          <a:noFill/>
        </p:spPr>
        <p:txBody>
          <a:bodyPr wrap="square" rtlCol="0">
            <a:spAutoFit/>
          </a:bodyPr>
          <a:lstStyle/>
          <a:p>
            <a:r>
              <a:rPr lang="en-US" err="1"/>
              <a:t>Bij</a:t>
            </a:r>
            <a:r>
              <a:rPr lang="en-US"/>
              <a:t> 90% van de </a:t>
            </a:r>
            <a:r>
              <a:rPr lang="en-US" err="1"/>
              <a:t>cliënten</a:t>
            </a:r>
            <a:r>
              <a:rPr lang="en-US"/>
              <a:t> die zorg </a:t>
            </a:r>
            <a:r>
              <a:rPr lang="en-US" err="1"/>
              <a:t>krijgen</a:t>
            </a:r>
            <a:r>
              <a:rPr lang="en-US"/>
              <a:t> </a:t>
            </a:r>
            <a:r>
              <a:rPr lang="en-US" err="1"/>
              <a:t>voor</a:t>
            </a:r>
            <a:r>
              <a:rPr lang="en-US"/>
              <a:t> ‘</a:t>
            </a:r>
            <a:r>
              <a:rPr lang="en-US" err="1"/>
              <a:t>cognitie</a:t>
            </a:r>
            <a:r>
              <a:rPr lang="en-US"/>
              <a:t>’ </a:t>
            </a:r>
            <a:r>
              <a:rPr lang="en-US" err="1"/>
              <a:t>wordt</a:t>
            </a:r>
            <a:r>
              <a:rPr lang="en-US"/>
              <a:t> </a:t>
            </a:r>
            <a:r>
              <a:rPr lang="en-US" err="1"/>
              <a:t>er</a:t>
            </a:r>
            <a:r>
              <a:rPr lang="en-US"/>
              <a:t> </a:t>
            </a:r>
            <a:r>
              <a:rPr lang="en-US" err="1"/>
              <a:t>gedaan</a:t>
            </a:r>
            <a:r>
              <a:rPr lang="en-US"/>
              <a:t> </a:t>
            </a:r>
            <a:r>
              <a:rPr lang="en-US" err="1"/>
              <a:t>aan</a:t>
            </a:r>
            <a:r>
              <a:rPr lang="en-US"/>
              <a:t> monitoring/</a:t>
            </a:r>
            <a:r>
              <a:rPr lang="en-US" err="1"/>
              <a:t>bewaking</a:t>
            </a:r>
            <a:endParaRPr lang="en-US"/>
          </a:p>
        </p:txBody>
      </p:sp>
      <p:sp>
        <p:nvSpPr>
          <p:cNvPr id="5" name="Pijl: rechts 4">
            <a:extLst>
              <a:ext uri="{FF2B5EF4-FFF2-40B4-BE49-F238E27FC236}">
                <a16:creationId xmlns:a16="http://schemas.microsoft.com/office/drawing/2014/main" id="{3F1FDCB5-D9B4-4ED1-BC55-B0330BE0639C}"/>
              </a:ext>
            </a:extLst>
          </p:cNvPr>
          <p:cNvSpPr/>
          <p:nvPr/>
        </p:nvSpPr>
        <p:spPr>
          <a:xfrm>
            <a:off x="5736771" y="2457450"/>
            <a:ext cx="864054" cy="157163"/>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Tijdelijke aanduiding voor voettekst 6">
            <a:extLst>
              <a:ext uri="{FF2B5EF4-FFF2-40B4-BE49-F238E27FC236}">
                <a16:creationId xmlns:a16="http://schemas.microsoft.com/office/drawing/2014/main" id="{3A1F9581-581E-48AF-B473-76ADC471D5DB}"/>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95154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BF679-CDA1-483D-9ED4-8156B9441D28}"/>
              </a:ext>
            </a:extLst>
          </p:cNvPr>
          <p:cNvSpPr>
            <a:spLocks noGrp="1"/>
          </p:cNvSpPr>
          <p:nvPr>
            <p:ph type="title"/>
          </p:nvPr>
        </p:nvSpPr>
        <p:spPr>
          <a:xfrm>
            <a:off x="1097280" y="286603"/>
            <a:ext cx="10058400" cy="1450757"/>
          </a:xfrm>
        </p:spPr>
        <p:txBody>
          <a:bodyPr/>
          <a:lstStyle/>
          <a:p>
            <a:r>
              <a:rPr lang="en-US" err="1">
                <a:solidFill>
                  <a:srgbClr val="0BB4B7"/>
                </a:solidFill>
              </a:rPr>
              <a:t>Voorbeeld</a:t>
            </a:r>
            <a:r>
              <a:rPr lang="en-US">
                <a:solidFill>
                  <a:srgbClr val="0BB4B7"/>
                </a:solidFill>
              </a:rPr>
              <a:t> 4: </a:t>
            </a:r>
            <a:r>
              <a:rPr lang="en-US" err="1">
                <a:solidFill>
                  <a:srgbClr val="0BB4B7"/>
                </a:solidFill>
              </a:rPr>
              <a:t>zorgvraag</a:t>
            </a:r>
            <a:r>
              <a:rPr lang="en-US">
                <a:solidFill>
                  <a:srgbClr val="0BB4B7"/>
                </a:solidFill>
              </a:rPr>
              <a:t> </a:t>
            </a:r>
            <a:r>
              <a:rPr lang="en-US" err="1">
                <a:solidFill>
                  <a:srgbClr val="0BB4B7"/>
                </a:solidFill>
              </a:rPr>
              <a:t>teamoverstijgend</a:t>
            </a:r>
            <a:endParaRPr lang="en-US">
              <a:solidFill>
                <a:srgbClr val="0BB4B7"/>
              </a:solidFill>
            </a:endParaRPr>
          </a:p>
        </p:txBody>
      </p:sp>
      <p:graphicFrame>
        <p:nvGraphicFramePr>
          <p:cNvPr id="4" name="Tijdelijke aanduiding voor inhoud 3">
            <a:extLst>
              <a:ext uri="{FF2B5EF4-FFF2-40B4-BE49-F238E27FC236}">
                <a16:creationId xmlns:a16="http://schemas.microsoft.com/office/drawing/2014/main" id="{04B99237-E072-4532-804A-8342B3088EB1}"/>
              </a:ext>
            </a:extLst>
          </p:cNvPr>
          <p:cNvGraphicFramePr>
            <a:graphicFrameLocks/>
          </p:cNvGraphicFramePr>
          <p:nvPr/>
        </p:nvGraphicFramePr>
        <p:xfrm>
          <a:off x="1036637" y="1426030"/>
          <a:ext cx="9961880" cy="46862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a:extLst>
              <a:ext uri="{FF2B5EF4-FFF2-40B4-BE49-F238E27FC236}">
                <a16:creationId xmlns:a16="http://schemas.microsoft.com/office/drawing/2014/main" id="{48BF1250-9A99-459E-9C65-C259C6286608}"/>
              </a:ext>
            </a:extLst>
          </p:cNvPr>
          <p:cNvSpPr txBox="1"/>
          <p:nvPr/>
        </p:nvSpPr>
        <p:spPr>
          <a:xfrm>
            <a:off x="1036637" y="5431970"/>
            <a:ext cx="9961880" cy="369332"/>
          </a:xfrm>
          <a:prstGeom prst="rect">
            <a:avLst/>
          </a:prstGeom>
          <a:noFill/>
        </p:spPr>
        <p:txBody>
          <a:bodyPr wrap="square" rtlCol="0">
            <a:spAutoFit/>
          </a:bodyPr>
          <a:lstStyle/>
          <a:p>
            <a:r>
              <a:rPr lang="en-US" i="1" err="1"/>
              <a:t>Welke</a:t>
            </a:r>
            <a:r>
              <a:rPr lang="en-US" i="1"/>
              <a:t> </a:t>
            </a:r>
            <a:r>
              <a:rPr lang="en-US" i="1" err="1"/>
              <a:t>cliënten</a:t>
            </a:r>
            <a:r>
              <a:rPr lang="en-US" i="1"/>
              <a:t> </a:t>
            </a:r>
            <a:r>
              <a:rPr lang="en-US" i="1" err="1"/>
              <a:t>hebben</a:t>
            </a:r>
            <a:r>
              <a:rPr lang="en-US" i="1"/>
              <a:t> </a:t>
            </a:r>
            <a:r>
              <a:rPr lang="en-US" i="1" err="1"/>
              <a:t>wij</a:t>
            </a:r>
            <a:r>
              <a:rPr lang="en-US" i="1"/>
              <a:t> in </a:t>
            </a:r>
            <a:r>
              <a:rPr lang="en-US" i="1" err="1"/>
              <a:t>zorg</a:t>
            </a:r>
            <a:r>
              <a:rPr lang="en-US" i="1"/>
              <a:t>? </a:t>
            </a:r>
            <a:r>
              <a:rPr lang="en-US" i="1" err="1"/>
              <a:t>En</a:t>
            </a:r>
            <a:r>
              <a:rPr lang="en-US" i="1"/>
              <a:t> het team in </a:t>
            </a:r>
            <a:r>
              <a:rPr lang="en-US" i="1" err="1"/>
              <a:t>een</a:t>
            </a:r>
            <a:r>
              <a:rPr lang="en-US" i="1"/>
              <a:t> </a:t>
            </a:r>
            <a:r>
              <a:rPr lang="en-US" i="1" err="1"/>
              <a:t>andere</a:t>
            </a:r>
            <a:r>
              <a:rPr lang="en-US" i="1"/>
              <a:t> </a:t>
            </a:r>
            <a:r>
              <a:rPr lang="en-US" i="1" err="1"/>
              <a:t>wijk</a:t>
            </a:r>
            <a:r>
              <a:rPr lang="en-US" i="1"/>
              <a:t> van </a:t>
            </a:r>
            <a:r>
              <a:rPr lang="en-US" i="1" err="1"/>
              <a:t>onze</a:t>
            </a:r>
            <a:r>
              <a:rPr lang="en-US" i="1"/>
              <a:t> </a:t>
            </a:r>
            <a:r>
              <a:rPr lang="en-US" i="1" err="1"/>
              <a:t>organisatie</a:t>
            </a:r>
            <a:r>
              <a:rPr lang="en-US" i="1"/>
              <a:t>?</a:t>
            </a:r>
          </a:p>
        </p:txBody>
      </p:sp>
      <p:sp>
        <p:nvSpPr>
          <p:cNvPr id="6" name="Pijl: omlaag 5">
            <a:extLst>
              <a:ext uri="{FF2B5EF4-FFF2-40B4-BE49-F238E27FC236}">
                <a16:creationId xmlns:a16="http://schemas.microsoft.com/office/drawing/2014/main" id="{28F91B81-62DC-4366-9DD7-A01A1AA1B6A6}"/>
              </a:ext>
            </a:extLst>
          </p:cNvPr>
          <p:cNvSpPr/>
          <p:nvPr/>
        </p:nvSpPr>
        <p:spPr>
          <a:xfrm>
            <a:off x="1036637" y="5061525"/>
            <a:ext cx="443820" cy="2939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voettekst 2">
            <a:extLst>
              <a:ext uri="{FF2B5EF4-FFF2-40B4-BE49-F238E27FC236}">
                <a16:creationId xmlns:a16="http://schemas.microsoft.com/office/drawing/2014/main" id="{FB4D64CF-F8E4-4FB3-AA01-D7C69B7A9BE1}"/>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3155839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31">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4" name="Rectangle 33">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67D4807-F0DD-4069-A281-D8E98C983BA9}"/>
              </a:ext>
            </a:extLst>
          </p:cNvPr>
          <p:cNvSpPr>
            <a:spLocks noGrp="1"/>
          </p:cNvSpPr>
          <p:nvPr>
            <p:ph type="title"/>
          </p:nvPr>
        </p:nvSpPr>
        <p:spPr>
          <a:xfrm>
            <a:off x="8141110" y="639097"/>
            <a:ext cx="3401961" cy="3686015"/>
          </a:xfrm>
        </p:spPr>
        <p:txBody>
          <a:bodyPr vert="horz" lIns="91440" tIns="45720" rIns="91440" bIns="45720" rtlCol="0" anchor="b">
            <a:normAutofit/>
          </a:bodyPr>
          <a:lstStyle/>
          <a:p>
            <a:pPr>
              <a:lnSpc>
                <a:spcPct val="85000"/>
              </a:lnSpc>
            </a:pPr>
            <a:r>
              <a:rPr lang="en-US" sz="3100">
                <a:solidFill>
                  <a:srgbClr val="0BB4B7"/>
                </a:solidFill>
              </a:rPr>
              <a:t>4. </a:t>
            </a:r>
            <a:r>
              <a:rPr lang="en-US" sz="3100" err="1">
                <a:solidFill>
                  <a:srgbClr val="0BB4B7"/>
                </a:solidFill>
              </a:rPr>
              <a:t>Welke</a:t>
            </a:r>
            <a:r>
              <a:rPr lang="en-US" sz="3100">
                <a:solidFill>
                  <a:srgbClr val="0BB4B7"/>
                </a:solidFill>
              </a:rPr>
              <a:t> </a:t>
            </a:r>
            <a:r>
              <a:rPr lang="en-US" sz="3100" err="1">
                <a:solidFill>
                  <a:srgbClr val="0BB4B7"/>
                </a:solidFill>
              </a:rPr>
              <a:t>overeenkomsten</a:t>
            </a:r>
            <a:r>
              <a:rPr lang="en-US" sz="3100">
                <a:solidFill>
                  <a:srgbClr val="0BB4B7"/>
                </a:solidFill>
              </a:rPr>
              <a:t> </a:t>
            </a:r>
            <a:r>
              <a:rPr lang="en-US" sz="3100" err="1">
                <a:solidFill>
                  <a:srgbClr val="0BB4B7"/>
                </a:solidFill>
              </a:rPr>
              <a:t>en</a:t>
            </a:r>
            <a:r>
              <a:rPr lang="en-US" sz="3100">
                <a:solidFill>
                  <a:srgbClr val="0BB4B7"/>
                </a:solidFill>
              </a:rPr>
              <a:t> </a:t>
            </a:r>
            <a:r>
              <a:rPr lang="en-US" sz="3100" err="1">
                <a:solidFill>
                  <a:srgbClr val="0BB4B7"/>
                </a:solidFill>
              </a:rPr>
              <a:t>verschillen</a:t>
            </a:r>
            <a:r>
              <a:rPr lang="en-US" sz="3100">
                <a:solidFill>
                  <a:srgbClr val="0BB4B7"/>
                </a:solidFill>
              </a:rPr>
              <a:t> </a:t>
            </a:r>
            <a:r>
              <a:rPr lang="en-US" sz="3100" err="1">
                <a:solidFill>
                  <a:srgbClr val="0BB4B7"/>
                </a:solidFill>
              </a:rPr>
              <a:t>zijn</a:t>
            </a:r>
            <a:r>
              <a:rPr lang="en-US" sz="3100">
                <a:solidFill>
                  <a:srgbClr val="0BB4B7"/>
                </a:solidFill>
              </a:rPr>
              <a:t> er </a:t>
            </a:r>
            <a:r>
              <a:rPr lang="en-US" sz="3100" err="1">
                <a:solidFill>
                  <a:srgbClr val="0BB4B7"/>
                </a:solidFill>
              </a:rPr>
              <a:t>tussen</a:t>
            </a:r>
            <a:r>
              <a:rPr lang="en-US" sz="3100">
                <a:solidFill>
                  <a:srgbClr val="0BB4B7"/>
                </a:solidFill>
              </a:rPr>
              <a:t> teams?</a:t>
            </a:r>
          </a:p>
        </p:txBody>
      </p:sp>
      <p:pic>
        <p:nvPicPr>
          <p:cNvPr id="6" name="Afbeelding 5">
            <a:extLst>
              <a:ext uri="{FF2B5EF4-FFF2-40B4-BE49-F238E27FC236}">
                <a16:creationId xmlns:a16="http://schemas.microsoft.com/office/drawing/2014/main" id="{A0C5C622-B2B9-4741-830D-D66B7B80999F}"/>
              </a:ext>
            </a:extLst>
          </p:cNvPr>
          <p:cNvPicPr>
            <a:picLocks noChangeAspect="1"/>
          </p:cNvPicPr>
          <p:nvPr/>
        </p:nvPicPr>
        <p:blipFill>
          <a:blip r:embed="rId3"/>
          <a:stretch>
            <a:fillRect/>
          </a:stretch>
        </p:blipFill>
        <p:spPr>
          <a:xfrm>
            <a:off x="219067" y="398280"/>
            <a:ext cx="7922043" cy="5610634"/>
          </a:xfrm>
          <a:prstGeom prst="rect">
            <a:avLst/>
          </a:prstGeom>
        </p:spPr>
      </p:pic>
      <p:cxnSp>
        <p:nvCxnSpPr>
          <p:cNvPr id="36" name="Straight Connector 35">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39">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voettekst 2">
            <a:extLst>
              <a:ext uri="{FF2B5EF4-FFF2-40B4-BE49-F238E27FC236}">
                <a16:creationId xmlns:a16="http://schemas.microsoft.com/office/drawing/2014/main" id="{075F13C6-6943-42F0-B878-4EF2E2D34113}"/>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17018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0">
            <a:extLst>
              <a:ext uri="{FF2B5EF4-FFF2-40B4-BE49-F238E27FC236}">
                <a16:creationId xmlns:a16="http://schemas.microsoft.com/office/drawing/2014/main" id="{AE1AF813-2D2F-4B78-9216-388AF161E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12">
            <a:extLst>
              <a:ext uri="{FF2B5EF4-FFF2-40B4-BE49-F238E27FC236}">
                <a16:creationId xmlns:a16="http://schemas.microsoft.com/office/drawing/2014/main" id="{C47181D2-95D5-4439-9BDF-14D4FDC7BD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Afbeelding 3"/>
          <p:cNvPicPr>
            <a:picLocks noChangeAspect="1"/>
          </p:cNvPicPr>
          <p:nvPr/>
        </p:nvPicPr>
        <p:blipFill rotWithShape="1">
          <a:blip r:embed="rId3"/>
          <a:srcRect t="2791"/>
          <a:stretch/>
        </p:blipFill>
        <p:spPr>
          <a:xfrm>
            <a:off x="20" y="10"/>
            <a:ext cx="12191980" cy="6340632"/>
          </a:xfrm>
          <a:prstGeom prst="rect">
            <a:avLst/>
          </a:prstGeom>
        </p:spPr>
      </p:pic>
    </p:spTree>
    <p:extLst>
      <p:ext uri="{BB962C8B-B14F-4D97-AF65-F5344CB8AC3E}">
        <p14:creationId xmlns:p14="http://schemas.microsoft.com/office/powerpoint/2010/main" val="1051319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7C5C13-ED27-4AE6-A883-7563B16DD598}"/>
              </a:ext>
            </a:extLst>
          </p:cNvPr>
          <p:cNvSpPr>
            <a:spLocks noGrp="1"/>
          </p:cNvSpPr>
          <p:nvPr>
            <p:ph type="title"/>
          </p:nvPr>
        </p:nvSpPr>
        <p:spPr/>
        <p:txBody>
          <a:bodyPr/>
          <a:lstStyle/>
          <a:p>
            <a:r>
              <a:rPr lang="nl-NL">
                <a:solidFill>
                  <a:srgbClr val="0BB5B7"/>
                </a:solidFill>
              </a:rPr>
              <a:t>Wat is data en datagedreven zorg? </a:t>
            </a:r>
          </a:p>
        </p:txBody>
      </p:sp>
      <p:sp>
        <p:nvSpPr>
          <p:cNvPr id="7" name="Tijdelijke aanduiding voor inhoud 6">
            <a:extLst>
              <a:ext uri="{FF2B5EF4-FFF2-40B4-BE49-F238E27FC236}">
                <a16:creationId xmlns:a16="http://schemas.microsoft.com/office/drawing/2014/main" id="{723B36EE-4B4A-401F-876D-2F917F07739D}"/>
              </a:ext>
            </a:extLst>
          </p:cNvPr>
          <p:cNvSpPr>
            <a:spLocks noGrp="1"/>
          </p:cNvSpPr>
          <p:nvPr>
            <p:ph sz="half" idx="1"/>
          </p:nvPr>
        </p:nvSpPr>
        <p:spPr/>
        <p:txBody>
          <a:bodyPr anchor="ctr">
            <a:normAutofit/>
          </a:bodyPr>
          <a:lstStyle/>
          <a:p>
            <a:pPr>
              <a:buFont typeface="Arial" panose="020B0604020202020204" pitchFamily="34" charset="0"/>
              <a:buChar char="•"/>
            </a:pPr>
            <a:r>
              <a:rPr lang="nl-NL" sz="1800"/>
              <a:t>Data: Onbewerkte feitelijke gegevens die de werkelijkheid representeren.</a:t>
            </a:r>
          </a:p>
          <a:p>
            <a:pPr>
              <a:buFont typeface="Arial" panose="020B0604020202020204" pitchFamily="34" charset="0"/>
              <a:buChar char="•"/>
            </a:pPr>
            <a:r>
              <a:rPr lang="nl-NL" sz="1800"/>
              <a:t>Datagedreven zorg: Het gebruik van data en data-toepassingen in de dagelijkse zorgpraktijk</a:t>
            </a:r>
          </a:p>
          <a:p>
            <a:pPr>
              <a:buFont typeface="Arial" panose="020B0604020202020204" pitchFamily="34" charset="0"/>
              <a:buChar char="•"/>
            </a:pPr>
            <a:r>
              <a:rPr lang="nl-NL" sz="1800"/>
              <a:t>Nieuw en tegelijkertijd altijd al gedaan</a:t>
            </a:r>
            <a:r>
              <a:rPr lang="nl-NL"/>
              <a:t>!</a:t>
            </a:r>
          </a:p>
        </p:txBody>
      </p:sp>
      <p:pic>
        <p:nvPicPr>
          <p:cNvPr id="10" name="Picture 2">
            <a:extLst>
              <a:ext uri="{FF2B5EF4-FFF2-40B4-BE49-F238E27FC236}">
                <a16:creationId xmlns:a16="http://schemas.microsoft.com/office/drawing/2014/main" id="{9970794B-92F9-4847-9771-376E8A9F8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7155" y="2279403"/>
            <a:ext cx="3751579" cy="2051645"/>
          </a:xfrm>
          <a:prstGeom prst="rect">
            <a:avLst/>
          </a:prstGeom>
          <a:noFill/>
          <a:extLst>
            <a:ext uri="{909E8E84-426E-40DD-AFC4-6F175D3DCCD1}">
              <a14:hiddenFill xmlns:a14="http://schemas.microsoft.com/office/drawing/2010/main">
                <a:solidFill>
                  <a:srgbClr val="FFFFFF"/>
                </a:solidFill>
              </a14:hiddenFill>
            </a:ext>
          </a:extLst>
        </p:spPr>
      </p:pic>
      <p:pic>
        <p:nvPicPr>
          <p:cNvPr id="9" name="Tijdelijke aanduiding voor inhoud 8">
            <a:extLst>
              <a:ext uri="{FF2B5EF4-FFF2-40B4-BE49-F238E27FC236}">
                <a16:creationId xmlns:a16="http://schemas.microsoft.com/office/drawing/2014/main" id="{2FE6257A-D500-4053-A8F5-3639E0DFF402}"/>
              </a:ext>
            </a:extLst>
          </p:cNvPr>
          <p:cNvPicPr>
            <a:picLocks noGrp="1" noChangeAspect="1"/>
          </p:cNvPicPr>
          <p:nvPr>
            <p:ph sz="half" idx="2"/>
          </p:nvPr>
        </p:nvPicPr>
        <p:blipFill>
          <a:blip r:embed="rId4"/>
          <a:stretch>
            <a:fillRect/>
          </a:stretch>
        </p:blipFill>
        <p:spPr>
          <a:xfrm>
            <a:off x="6725903" y="3378034"/>
            <a:ext cx="1982839" cy="2758085"/>
          </a:xfrm>
          <a:prstGeom prst="rect">
            <a:avLst/>
          </a:prstGeom>
        </p:spPr>
      </p:pic>
      <p:sp>
        <p:nvSpPr>
          <p:cNvPr id="3" name="Tijdelijke aanduiding voor voettekst 2">
            <a:extLst>
              <a:ext uri="{FF2B5EF4-FFF2-40B4-BE49-F238E27FC236}">
                <a16:creationId xmlns:a16="http://schemas.microsoft.com/office/drawing/2014/main" id="{B9FE4414-0248-4A8D-829B-17373779E1CB}"/>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775559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28">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0">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7" name="Straight Connector 32">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C67C5C13-ED27-4AE6-A883-7563B16DD598}"/>
              </a:ext>
            </a:extLst>
          </p:cNvPr>
          <p:cNvSpPr>
            <a:spLocks noGrp="1"/>
          </p:cNvSpPr>
          <p:nvPr>
            <p:ph type="title"/>
          </p:nvPr>
        </p:nvSpPr>
        <p:spPr>
          <a:xfrm>
            <a:off x="1097280" y="286603"/>
            <a:ext cx="10058400" cy="1450757"/>
          </a:xfrm>
        </p:spPr>
        <p:txBody>
          <a:bodyPr vert="horz" lIns="91440" tIns="45720" rIns="91440" bIns="45720" rtlCol="0" anchor="b">
            <a:normAutofit/>
          </a:bodyPr>
          <a:lstStyle/>
          <a:p>
            <a:pPr>
              <a:lnSpc>
                <a:spcPct val="85000"/>
              </a:lnSpc>
            </a:pPr>
            <a:r>
              <a:rPr lang="en-US" sz="4800">
                <a:solidFill>
                  <a:srgbClr val="0BB5B7"/>
                </a:solidFill>
              </a:rPr>
              <a:t>Wat is data? </a:t>
            </a:r>
          </a:p>
        </p:txBody>
      </p:sp>
      <p:sp>
        <p:nvSpPr>
          <p:cNvPr id="7" name="Tijdelijke aanduiding voor inhoud 6">
            <a:extLst>
              <a:ext uri="{FF2B5EF4-FFF2-40B4-BE49-F238E27FC236}">
                <a16:creationId xmlns:a16="http://schemas.microsoft.com/office/drawing/2014/main" id="{723B36EE-4B4A-401F-876D-2F917F07739D}"/>
              </a:ext>
            </a:extLst>
          </p:cNvPr>
          <p:cNvSpPr>
            <a:spLocks noGrp="1"/>
          </p:cNvSpPr>
          <p:nvPr>
            <p:ph sz="half" idx="1"/>
          </p:nvPr>
        </p:nvSpPr>
        <p:spPr>
          <a:xfrm>
            <a:off x="902043" y="1845734"/>
            <a:ext cx="10253637" cy="4023360"/>
          </a:xfrm>
        </p:spPr>
        <p:txBody>
          <a:bodyPr vert="horz" lIns="0" tIns="45720" rIns="0" bIns="45720" rtlCol="0">
            <a:normAutofit/>
          </a:bodyPr>
          <a:lstStyle/>
          <a:p>
            <a:pPr>
              <a:lnSpc>
                <a:spcPct val="90000"/>
              </a:lnSpc>
            </a:pPr>
            <a:endParaRPr lang="nl-NL">
              <a:solidFill>
                <a:schemeClr val="tx1">
                  <a:lumMod val="75000"/>
                  <a:lumOff val="25000"/>
                </a:schemeClr>
              </a:solidFill>
            </a:endParaRPr>
          </a:p>
          <a:p>
            <a:pPr>
              <a:lnSpc>
                <a:spcPct val="100000"/>
              </a:lnSpc>
            </a:pPr>
            <a:r>
              <a:rPr lang="nl-NL">
                <a:solidFill>
                  <a:schemeClr val="tx1">
                    <a:lumMod val="75000"/>
                    <a:lumOff val="25000"/>
                  </a:schemeClr>
                </a:solidFill>
              </a:rPr>
              <a:t>Data (meervoud) zijn gegevens. Het is een verzameling van feiten die over elk onderwerp kan gaan. </a:t>
            </a:r>
          </a:p>
          <a:p>
            <a:pPr>
              <a:lnSpc>
                <a:spcPct val="100000"/>
              </a:lnSpc>
            </a:pPr>
            <a:r>
              <a:rPr lang="nl-NL">
                <a:solidFill>
                  <a:schemeClr val="tx1">
                    <a:lumMod val="75000"/>
                    <a:lumOff val="25000"/>
                  </a:schemeClr>
                </a:solidFill>
              </a:rPr>
              <a:t>In de zorg gaat het vaak om informatie over cliënten en het zorgproces. Je legt vast/ rapporteert wat je observeert, welke problemen de client ervaart, welke acties je uit (gaat) voeren en welke resultaten dit oplevert. Dit is van belang om samen met collega’s de juiste zorg te kunnen bieden aan de juiste client, op het juiste moment. </a:t>
            </a:r>
          </a:p>
          <a:p>
            <a:pPr>
              <a:lnSpc>
                <a:spcPct val="100000"/>
              </a:lnSpc>
            </a:pPr>
            <a:r>
              <a:rPr lang="nl-NL">
                <a:solidFill>
                  <a:schemeClr val="tx1">
                    <a:lumMod val="75000"/>
                    <a:lumOff val="25000"/>
                  </a:schemeClr>
                </a:solidFill>
              </a:rPr>
              <a:t>Deze gegevens (data) kun je gebruiken om van te leren. Ze geven inzicht in de zorg die je biedt, in je team of in je zorgorganisatie. En kunnen helpen de kwaliteit van de zorg te verbeteren.</a:t>
            </a:r>
          </a:p>
        </p:txBody>
      </p:sp>
      <p:sp>
        <p:nvSpPr>
          <p:cNvPr id="3" name="Tijdelijke aanduiding voor voettekst 2">
            <a:extLst>
              <a:ext uri="{FF2B5EF4-FFF2-40B4-BE49-F238E27FC236}">
                <a16:creationId xmlns:a16="http://schemas.microsoft.com/office/drawing/2014/main" id="{8E106E71-BD27-4E0B-BB81-5215A5662DF9}"/>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2257289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CB550D-40E5-49A2-902B-C0C95EF90095}"/>
              </a:ext>
            </a:extLst>
          </p:cNvPr>
          <p:cNvSpPr>
            <a:spLocks noGrp="1"/>
          </p:cNvSpPr>
          <p:nvPr>
            <p:ph type="title"/>
          </p:nvPr>
        </p:nvSpPr>
        <p:spPr/>
        <p:txBody>
          <a:bodyPr/>
          <a:lstStyle/>
          <a:p>
            <a:r>
              <a:rPr lang="en-US" err="1">
                <a:solidFill>
                  <a:srgbClr val="0BB5B7"/>
                </a:solidFill>
              </a:rPr>
              <a:t>Datagedreven</a:t>
            </a:r>
            <a:r>
              <a:rPr lang="en-US">
                <a:solidFill>
                  <a:srgbClr val="0BB5B7"/>
                </a:solidFill>
              </a:rPr>
              <a:t> </a:t>
            </a:r>
            <a:r>
              <a:rPr lang="en-US" err="1">
                <a:solidFill>
                  <a:srgbClr val="0BB5B7"/>
                </a:solidFill>
              </a:rPr>
              <a:t>zorg</a:t>
            </a:r>
            <a:r>
              <a:rPr lang="en-US">
                <a:solidFill>
                  <a:srgbClr val="0BB5B7"/>
                </a:solidFill>
              </a:rPr>
              <a:t>: </a:t>
            </a:r>
            <a:r>
              <a:rPr lang="en-US" err="1">
                <a:solidFill>
                  <a:srgbClr val="0BB5B7"/>
                </a:solidFill>
              </a:rPr>
              <a:t>veelomvattende</a:t>
            </a:r>
            <a:r>
              <a:rPr lang="en-US">
                <a:solidFill>
                  <a:srgbClr val="0BB5B7"/>
                </a:solidFill>
              </a:rPr>
              <a:t> term</a:t>
            </a:r>
          </a:p>
        </p:txBody>
      </p:sp>
      <p:graphicFrame>
        <p:nvGraphicFramePr>
          <p:cNvPr id="22" name="Tijdelijke aanduiding voor inhoud 2">
            <a:extLst>
              <a:ext uri="{FF2B5EF4-FFF2-40B4-BE49-F238E27FC236}">
                <a16:creationId xmlns:a16="http://schemas.microsoft.com/office/drawing/2014/main" id="{75D57878-439F-4CC7-899E-4C0F3F29EC09}"/>
              </a:ext>
            </a:extLst>
          </p:cNvPr>
          <p:cNvGraphicFramePr>
            <a:graphicFrameLocks noGrp="1"/>
          </p:cNvGraphicFramePr>
          <p:nvPr>
            <p:ph idx="1"/>
            <p:extLst>
              <p:ext uri="{D42A27DB-BD31-4B8C-83A1-F6EECF244321}">
                <p14:modId xmlns:p14="http://schemas.microsoft.com/office/powerpoint/2010/main" val="1512092252"/>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jdelijke aanduiding voor voettekst 2">
            <a:extLst>
              <a:ext uri="{FF2B5EF4-FFF2-40B4-BE49-F238E27FC236}">
                <a16:creationId xmlns:a16="http://schemas.microsoft.com/office/drawing/2014/main" id="{3D6E1E5C-F5E2-4484-958F-5E2BD391FA68}"/>
              </a:ext>
            </a:extLst>
          </p:cNvPr>
          <p:cNvSpPr>
            <a:spLocks noGrp="1"/>
          </p:cNvSpPr>
          <p:nvPr>
            <p:ph type="ftr" sz="quarter" idx="11"/>
          </p:nvPr>
        </p:nvSpPr>
        <p:spPr/>
        <p:txBody>
          <a:bodyPr/>
          <a:lstStyle/>
          <a:p>
            <a:r>
              <a:rPr lang="nl-NL" err="1"/>
              <a:t>Datagedreven</a:t>
            </a:r>
            <a:r>
              <a:rPr lang="nl-NL"/>
              <a:t> werken met Omaha System, mei 2022</a:t>
            </a:r>
          </a:p>
        </p:txBody>
      </p:sp>
    </p:spTree>
    <p:extLst>
      <p:ext uri="{BB962C8B-B14F-4D97-AF65-F5344CB8AC3E}">
        <p14:creationId xmlns:p14="http://schemas.microsoft.com/office/powerpoint/2010/main" val="96638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7E8BE0-E53E-41F8-9FAF-D227E81F1BFF}"/>
              </a:ext>
            </a:extLst>
          </p:cNvPr>
          <p:cNvSpPr>
            <a:spLocks noGrp="1"/>
          </p:cNvSpPr>
          <p:nvPr>
            <p:ph type="title"/>
          </p:nvPr>
        </p:nvSpPr>
        <p:spPr/>
        <p:txBody>
          <a:bodyPr/>
          <a:lstStyle/>
          <a:p>
            <a:r>
              <a:rPr lang="nl-NL">
                <a:solidFill>
                  <a:srgbClr val="0BB5B7"/>
                </a:solidFill>
              </a:rPr>
              <a:t>Datagebruik in de zorg</a:t>
            </a:r>
          </a:p>
        </p:txBody>
      </p:sp>
      <p:sp>
        <p:nvSpPr>
          <p:cNvPr id="3" name="Tijdelijke aanduiding voor inhoud 2">
            <a:extLst>
              <a:ext uri="{FF2B5EF4-FFF2-40B4-BE49-F238E27FC236}">
                <a16:creationId xmlns:a16="http://schemas.microsoft.com/office/drawing/2014/main" id="{3E9D20CA-6E8E-4F54-AA65-B71F1790D8A2}"/>
              </a:ext>
            </a:extLst>
          </p:cNvPr>
          <p:cNvSpPr>
            <a:spLocks noGrp="1"/>
          </p:cNvSpPr>
          <p:nvPr>
            <p:ph idx="1"/>
          </p:nvPr>
        </p:nvSpPr>
        <p:spPr/>
        <p:txBody>
          <a:bodyPr anchor="ctr">
            <a:normAutofit/>
          </a:bodyPr>
          <a:lstStyle/>
          <a:p>
            <a:pPr>
              <a:buFont typeface="Arial" panose="020B0604020202020204" pitchFamily="34" charset="0"/>
              <a:buChar char="•"/>
            </a:pPr>
            <a:r>
              <a:rPr lang="nl-NL" sz="1800"/>
              <a:t>Kwaliteits- en professionaliseringsslag in de verpleegkundige praktijk:</a:t>
            </a:r>
          </a:p>
          <a:p>
            <a:pPr lvl="2">
              <a:buFont typeface="Arial" panose="020B0604020202020204" pitchFamily="34" charset="0"/>
              <a:buChar char="•"/>
            </a:pPr>
            <a:r>
              <a:rPr lang="nl-NL" sz="1600"/>
              <a:t>Transitie in de zorg 2015</a:t>
            </a:r>
          </a:p>
          <a:p>
            <a:pPr lvl="2">
              <a:buFont typeface="Arial" panose="020B0604020202020204" pitchFamily="34" charset="0"/>
              <a:buChar char="•"/>
            </a:pPr>
            <a:r>
              <a:rPr lang="nl-NL" sz="1600"/>
              <a:t>Rol van de (wijk)verpleegkundige nog belangrijker: meer complexe zorg</a:t>
            </a:r>
          </a:p>
          <a:p>
            <a:pPr lvl="2">
              <a:buFont typeface="Arial" panose="020B0604020202020204" pitchFamily="34" charset="0"/>
              <a:buChar char="•"/>
            </a:pPr>
            <a:r>
              <a:rPr lang="nl-NL" sz="1600"/>
              <a:t>Wat doen (wijk)verpleegkundigen, inhoud en kwaliteit zichtbaar maken</a:t>
            </a:r>
          </a:p>
          <a:p>
            <a:pPr marL="0" indent="0">
              <a:buNone/>
            </a:pPr>
            <a:endParaRPr lang="nl-NL" sz="1800"/>
          </a:p>
          <a:p>
            <a:pPr>
              <a:buFont typeface="Arial" panose="020B0604020202020204" pitchFamily="34" charset="0"/>
              <a:buChar char="•"/>
            </a:pPr>
            <a:r>
              <a:rPr lang="nl-NL" sz="1800"/>
              <a:t>Een classificatiesysteem kan daarbij ondersteunen en is </a:t>
            </a:r>
            <a:r>
              <a:rPr lang="nl-NL" sz="1800" err="1"/>
              <a:t>randvoorwaardelijk</a:t>
            </a:r>
            <a:r>
              <a:rPr lang="nl-NL" sz="1800"/>
              <a:t>. </a:t>
            </a:r>
          </a:p>
        </p:txBody>
      </p:sp>
      <p:sp>
        <p:nvSpPr>
          <p:cNvPr id="4" name="Tijdelijke aanduiding voor voettekst 3">
            <a:extLst>
              <a:ext uri="{FF2B5EF4-FFF2-40B4-BE49-F238E27FC236}">
                <a16:creationId xmlns:a16="http://schemas.microsoft.com/office/drawing/2014/main" id="{5B7E674D-7615-4716-9F4C-5332182AC710}"/>
              </a:ext>
            </a:extLst>
          </p:cNvPr>
          <p:cNvSpPr>
            <a:spLocks noGrp="1"/>
          </p:cNvSpPr>
          <p:nvPr>
            <p:ph type="ftr" sz="quarter" idx="11"/>
          </p:nvPr>
        </p:nvSpPr>
        <p:spPr/>
        <p:txBody>
          <a:bodyPr/>
          <a:lstStyle/>
          <a:p>
            <a:r>
              <a:rPr lang="nl-NL"/>
              <a:t>Datagedreven werken met Omaha System, mei 2022</a:t>
            </a:r>
          </a:p>
        </p:txBody>
      </p:sp>
    </p:spTree>
    <p:extLst>
      <p:ext uri="{BB962C8B-B14F-4D97-AF65-F5344CB8AC3E}">
        <p14:creationId xmlns:p14="http://schemas.microsoft.com/office/powerpoint/2010/main" val="1792420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92D4092-0C7D-4158-94D0-3921C8AF4C82}"/>
              </a:ext>
            </a:extLst>
          </p:cNvPr>
          <p:cNvSpPr>
            <a:spLocks noGrp="1"/>
          </p:cNvSpPr>
          <p:nvPr>
            <p:ph type="title"/>
          </p:nvPr>
        </p:nvSpPr>
        <p:spPr/>
        <p:txBody>
          <a:bodyPr>
            <a:normAutofit/>
          </a:bodyPr>
          <a:lstStyle/>
          <a:p>
            <a:r>
              <a:rPr lang="en-US" err="1">
                <a:solidFill>
                  <a:srgbClr val="0BB5B7"/>
                </a:solidFill>
              </a:rPr>
              <a:t>Classificatiesysteem</a:t>
            </a:r>
            <a:endParaRPr lang="en-US">
              <a:solidFill>
                <a:srgbClr val="0BB5B7"/>
              </a:solidFill>
            </a:endParaRPr>
          </a:p>
        </p:txBody>
      </p:sp>
      <p:sp>
        <p:nvSpPr>
          <p:cNvPr id="5" name="Tijdelijke aanduiding voor inhoud 4">
            <a:extLst>
              <a:ext uri="{FF2B5EF4-FFF2-40B4-BE49-F238E27FC236}">
                <a16:creationId xmlns:a16="http://schemas.microsoft.com/office/drawing/2014/main" id="{823E64AA-9AE6-4C9A-9363-4743C19C8CCA}"/>
              </a:ext>
            </a:extLst>
          </p:cNvPr>
          <p:cNvSpPr>
            <a:spLocks noGrp="1"/>
          </p:cNvSpPr>
          <p:nvPr>
            <p:ph idx="1"/>
          </p:nvPr>
        </p:nvSpPr>
        <p:spPr/>
        <p:txBody>
          <a:bodyPr anchor="ctr">
            <a:normAutofit/>
          </a:bodyPr>
          <a:lstStyle/>
          <a:p>
            <a:pPr>
              <a:buFont typeface="Arial" panose="020B0604020202020204" pitchFamily="34" charset="0"/>
              <a:buChar char="•"/>
            </a:pPr>
            <a:r>
              <a:rPr lang="nl-NL" sz="1800">
                <a:effectLst/>
                <a:latin typeface="Arial" panose="020B0604020202020204" pitchFamily="34" charset="0"/>
                <a:ea typeface="Times New Roman" panose="02020603050405020304" pitchFamily="18" charset="0"/>
                <a:cs typeface="Maiandra GD" panose="020E0502030308020204" pitchFamily="34" charset="0"/>
              </a:rPr>
              <a:t>Een gestandaardiseerde terminologie (woordenboek) voor het vastleggen van </a:t>
            </a:r>
            <a:r>
              <a:rPr lang="nl-NL" sz="1800">
                <a:effectLst/>
                <a:ea typeface="Times New Roman" panose="02020603050405020304" pitchFamily="18" charset="0"/>
                <a:cs typeface="Maiandra GD" panose="020E0502030308020204" pitchFamily="34" charset="0"/>
              </a:rPr>
              <a:t>het zorgproces.</a:t>
            </a:r>
          </a:p>
          <a:p>
            <a:pPr>
              <a:buFont typeface="Arial" panose="020B0604020202020204" pitchFamily="34" charset="0"/>
              <a:buChar char="•"/>
            </a:pPr>
            <a:r>
              <a:rPr lang="nl-NL" sz="1800">
                <a:ea typeface="Times New Roman" panose="02020603050405020304" pitchFamily="18" charset="0"/>
                <a:cs typeface="Maiandra GD" panose="020E0502030308020204" pitchFamily="34" charset="0"/>
              </a:rPr>
              <a:t>Gebruikt in Nederland:</a:t>
            </a:r>
            <a:endParaRPr lang="nl-NL" sz="1800">
              <a:effectLst/>
              <a:ea typeface="Times New Roman" panose="02020603050405020304" pitchFamily="18" charset="0"/>
              <a:cs typeface="Maiandra GD" panose="020E0502030308020204" pitchFamily="34" charset="0"/>
            </a:endParaRPr>
          </a:p>
          <a:p>
            <a:pPr lvl="1">
              <a:buFont typeface="Arial" panose="020B0604020202020204" pitchFamily="34" charset="0"/>
              <a:buChar char="•"/>
            </a:pPr>
            <a:r>
              <a:rPr lang="en-US" sz="1600" b="0" i="0" u="none" strike="noStrike" baseline="0"/>
              <a:t>International Classification of Functioning, Disability and Health (ICF)</a:t>
            </a:r>
          </a:p>
          <a:p>
            <a:pPr lvl="1">
              <a:buFont typeface="Arial" panose="020B0604020202020204" pitchFamily="34" charset="0"/>
              <a:buChar char="•"/>
            </a:pPr>
            <a:r>
              <a:rPr lang="en-US" sz="1600" b="0" i="0" u="none" strike="noStrike" baseline="0"/>
              <a:t>International Classification of Nursing Practice (ICNP)</a:t>
            </a:r>
          </a:p>
          <a:p>
            <a:pPr lvl="1">
              <a:buFont typeface="Arial" panose="020B0604020202020204" pitchFamily="34" charset="0"/>
              <a:buChar char="•"/>
            </a:pPr>
            <a:r>
              <a:rPr lang="en-US" sz="1600" b="0" i="0" u="none" strike="noStrike" baseline="0"/>
              <a:t>Nanda/NIC/NOC</a:t>
            </a:r>
          </a:p>
          <a:p>
            <a:pPr lvl="1">
              <a:buFont typeface="Arial" panose="020B0604020202020204" pitchFamily="34" charset="0"/>
              <a:buChar char="•"/>
            </a:pPr>
            <a:r>
              <a:rPr lang="en-US" sz="1600" b="0" i="0" u="none" strike="noStrike" baseline="0"/>
              <a:t>Omaha system</a:t>
            </a:r>
            <a:endParaRPr lang="en-US" sz="1600"/>
          </a:p>
        </p:txBody>
      </p:sp>
      <p:sp>
        <p:nvSpPr>
          <p:cNvPr id="2" name="Tijdelijke aanduiding voor voettekst 1">
            <a:extLst>
              <a:ext uri="{FF2B5EF4-FFF2-40B4-BE49-F238E27FC236}">
                <a16:creationId xmlns:a16="http://schemas.microsoft.com/office/drawing/2014/main" id="{AC175200-4FDC-43CE-A2ED-944B198F542A}"/>
              </a:ext>
            </a:extLst>
          </p:cNvPr>
          <p:cNvSpPr>
            <a:spLocks noGrp="1"/>
          </p:cNvSpPr>
          <p:nvPr>
            <p:ph type="ftr" sz="quarter" idx="11"/>
          </p:nvPr>
        </p:nvSpPr>
        <p:spPr/>
        <p:txBody>
          <a:bodyPr/>
          <a:lstStyle/>
          <a:p>
            <a:r>
              <a:rPr lang="nl-NL"/>
              <a:t>Datagedreven werken met Omaha System, mei 2022</a:t>
            </a:r>
          </a:p>
        </p:txBody>
      </p:sp>
    </p:spTree>
    <p:extLst>
      <p:ext uri="{BB962C8B-B14F-4D97-AF65-F5344CB8AC3E}">
        <p14:creationId xmlns:p14="http://schemas.microsoft.com/office/powerpoint/2010/main" val="1266600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6963" y="287338"/>
            <a:ext cx="10058400" cy="1449387"/>
          </a:xfrm>
        </p:spPr>
        <p:txBody>
          <a:bodyPr>
            <a:normAutofit/>
          </a:bodyPr>
          <a:lstStyle/>
          <a:p>
            <a:r>
              <a:rPr lang="nl-NL" sz="3600">
                <a:solidFill>
                  <a:srgbClr val="0BB5B7"/>
                </a:solidFill>
                <a:latin typeface="Arial" panose="020B0604020202020204" pitchFamily="34" charset="0"/>
                <a:cs typeface="Arial" panose="020B0604020202020204" pitchFamily="34" charset="0"/>
              </a:rPr>
              <a:t>Voordelen gebruik classificatiesysteem</a:t>
            </a:r>
          </a:p>
        </p:txBody>
      </p:sp>
      <p:pic>
        <p:nvPicPr>
          <p:cNvPr id="7" name="Afbeelding 6" descr="Afbeelding met voedsel, tekening&#10;&#10;Automatisch gegenereerde beschrijving">
            <a:extLst>
              <a:ext uri="{FF2B5EF4-FFF2-40B4-BE49-F238E27FC236}">
                <a16:creationId xmlns:a16="http://schemas.microsoft.com/office/drawing/2014/main" id="{12244AF4-A24C-43DD-9326-E938A0B963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graphicFrame>
        <p:nvGraphicFramePr>
          <p:cNvPr id="5" name="Tijdelijke aanduiding voor inhoud 2">
            <a:extLst>
              <a:ext uri="{FF2B5EF4-FFF2-40B4-BE49-F238E27FC236}">
                <a16:creationId xmlns:a16="http://schemas.microsoft.com/office/drawing/2014/main" id="{263A80E9-ED9F-4477-88C1-70A21AB9FA82}"/>
              </a:ext>
            </a:extLst>
          </p:cNvPr>
          <p:cNvGraphicFramePr>
            <a:graphicFrameLocks noGrp="1"/>
          </p:cNvGraphicFramePr>
          <p:nvPr>
            <p:ph idx="1"/>
            <p:extLst>
              <p:ext uri="{D42A27DB-BD31-4B8C-83A1-F6EECF244321}">
                <p14:modId xmlns:p14="http://schemas.microsoft.com/office/powerpoint/2010/main" val="193157634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ijdelijke aanduiding voor voettekst 2">
            <a:extLst>
              <a:ext uri="{FF2B5EF4-FFF2-40B4-BE49-F238E27FC236}">
                <a16:creationId xmlns:a16="http://schemas.microsoft.com/office/drawing/2014/main" id="{4125A19E-FD30-448E-BBAF-0C1FCE4BD4AF}"/>
              </a:ext>
            </a:extLst>
          </p:cNvPr>
          <p:cNvSpPr>
            <a:spLocks noGrp="1"/>
          </p:cNvSpPr>
          <p:nvPr>
            <p:ph type="ftr" sz="quarter" idx="11"/>
          </p:nvPr>
        </p:nvSpPr>
        <p:spPr/>
        <p:txBody>
          <a:bodyPr/>
          <a:lstStyle/>
          <a:p>
            <a:r>
              <a:rPr lang="nl-NL">
                <a:latin typeface="Arial" panose="020B0604020202020204" pitchFamily="34" charset="0"/>
                <a:cs typeface="Arial" panose="020B0604020202020204" pitchFamily="34" charset="0"/>
              </a:rPr>
              <a:t>Datagedreven werken met Omaha System, mei 2022</a:t>
            </a:r>
          </a:p>
        </p:txBody>
      </p:sp>
    </p:spTree>
    <p:extLst>
      <p:ext uri="{BB962C8B-B14F-4D97-AF65-F5344CB8AC3E}">
        <p14:creationId xmlns:p14="http://schemas.microsoft.com/office/powerpoint/2010/main" val="858665704"/>
      </p:ext>
    </p:extLst>
  </p:cSld>
  <p:clrMapOvr>
    <a:masterClrMapping/>
  </p:clrMapOvr>
</p:sld>
</file>

<file path=ppt/theme/theme1.xml><?xml version="1.0" encoding="utf-8"?>
<a:theme xmlns:a="http://schemas.openxmlformats.org/drawingml/2006/main" name="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05d43ed-c76b-4e84-80e8-8b667fabd720">
      <UserInfo>
        <DisplayName>Keulemans, Marloes</DisplayName>
        <AccountId>25</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3" ma:contentTypeDescription="Create a new document." ma:contentTypeScope="" ma:versionID="ca6895c748e05bebfb70fe9dc4f9c9be">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0628f93430e96b97d51dfa6c25685dc5"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9410DC-7EED-41B7-BF4C-E5E39A4D8592}">
  <ds:schemaRefs>
    <ds:schemaRef ds:uri="305d43ed-c76b-4e84-80e8-8b667fabd720"/>
    <ds:schemaRef ds:uri="c1bd36ba-8a50-4431-9dd3-86e2a3ff3ba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4EFCC2-F43A-4B07-8964-EC75BC9F9287}">
  <ds:schemaRefs>
    <ds:schemaRef ds:uri="http://schemas.microsoft.com/sharepoint/v3/contenttype/forms"/>
  </ds:schemaRefs>
</ds:datastoreItem>
</file>

<file path=customXml/itemProps3.xml><?xml version="1.0" encoding="utf-8"?>
<ds:datastoreItem xmlns:ds="http://schemas.openxmlformats.org/officeDocument/2006/customXml" ds:itemID="{C3FDEC05-E3AD-4061-ABDE-36BCAB6D2B36}">
  <ds:schemaRefs>
    <ds:schemaRef ds:uri="305d43ed-c76b-4e84-80e8-8b667fabd720"/>
    <ds:schemaRef ds:uri="c1bd36ba-8a50-4431-9dd3-86e2a3ff3b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35</Slides>
  <Notes>33</Notes>
  <HiddenSlides>0</HiddenSlide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Terugblik</vt:lpstr>
      <vt:lpstr>1_Terugblik</vt:lpstr>
      <vt:lpstr>Datagedreven werken met Omaha System</vt:lpstr>
      <vt:lpstr>Introductie en inhoudsopgave</vt:lpstr>
      <vt:lpstr>Hoofdstuk 1 Datagedreven zorg: wat is het?</vt:lpstr>
      <vt:lpstr>Wat is data en datagedreven zorg? </vt:lpstr>
      <vt:lpstr>Wat is data? </vt:lpstr>
      <vt:lpstr>Datagedreven zorg: veelomvattende term</vt:lpstr>
      <vt:lpstr>Datagebruik in de zorg</vt:lpstr>
      <vt:lpstr>Classificatiesysteem</vt:lpstr>
      <vt:lpstr>Voordelen gebruik classificatiesysteem</vt:lpstr>
      <vt:lpstr>Classificatiesysteem Omaha System</vt:lpstr>
      <vt:lpstr>Omaha System bestaat uit drie onderdelen</vt:lpstr>
      <vt:lpstr>Werkwijze</vt:lpstr>
      <vt:lpstr>Hoofdstuk 2 Datagedreven werken met Omaha System: mogelijkheden en randvoorwaarden</vt:lpstr>
      <vt:lpstr>Gegevensverzameling met het Omaha System</vt:lpstr>
      <vt:lpstr>Het Omaha System: inzicht in de zorgpraktijk</vt:lpstr>
      <vt:lpstr>Beschrijvende vragen</vt:lpstr>
      <vt:lpstr>Verklarende/voorspellende vragen</vt:lpstr>
      <vt:lpstr>Gebruikersperspectief</vt:lpstr>
      <vt:lpstr>Randvoorwaarden voor goed gebruik van Omaha System data</vt:lpstr>
      <vt:lpstr>Betrouwbaarheid van de data </vt:lpstr>
      <vt:lpstr>Hoofdstuk 3 Oefenen met datagedreven werken met het Omaha System  </vt:lpstr>
      <vt:lpstr>Zorginhoudelijke data: waar zorg &amp; data-science samenkomen</vt:lpstr>
      <vt:lpstr>Interpretatie van zorginhoudelijke data</vt:lpstr>
      <vt:lpstr>Van data naar grafieken</vt:lpstr>
      <vt:lpstr>Hoe ziet data er uit?</vt:lpstr>
      <vt:lpstr>Vier voorbeelden</vt:lpstr>
      <vt:lpstr>Voorbeeld 1: zorgvraag</vt:lpstr>
      <vt:lpstr>1. Welke cliënten hebben wij in zorg?</vt:lpstr>
      <vt:lpstr>Voorbeeld 2: uitkomst</vt:lpstr>
      <vt:lpstr>2. Hoe gaat het met onze cliënten met gebied ‘cognitie’ gedurende de zorgverlening?</vt:lpstr>
      <vt:lpstr>Voorbeeld 3: zorgverlening</vt:lpstr>
      <vt:lpstr>3. Welke zorgverlening geven wij aan cliënten met het aandachtsgebied ‘cognitie’?</vt:lpstr>
      <vt:lpstr>Voorbeeld 4: zorgvraag teamoverstijgend</vt:lpstr>
      <vt:lpstr>4. Welke overeenkomsten en verschillen zijn er tussen teams?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Omaha System,  kennismaking</dc:title>
  <dc:creator>Versteeg, Marleen</dc:creator>
  <cp:revision>1</cp:revision>
  <dcterms:created xsi:type="dcterms:W3CDTF">2020-03-19T15:36:35Z</dcterms:created>
  <dcterms:modified xsi:type="dcterms:W3CDTF">2022-05-03T07:30:52Z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ies>
</file>